
<file path=[Content_Types].xml><?xml version="1.0" encoding="utf-8"?>
<Types xmlns="http://schemas.openxmlformats.org/package/2006/content-types">
  <Default Extension="avi" ContentType="video/x-msvideo"/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2t" ContentType="video/unknown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94" r:id="rId3"/>
    <p:sldId id="259" r:id="rId4"/>
    <p:sldId id="262" r:id="rId5"/>
    <p:sldId id="260" r:id="rId6"/>
    <p:sldId id="263" r:id="rId7"/>
    <p:sldId id="280" r:id="rId8"/>
    <p:sldId id="281" r:id="rId9"/>
    <p:sldId id="279" r:id="rId10"/>
    <p:sldId id="278" r:id="rId11"/>
    <p:sldId id="277" r:id="rId12"/>
    <p:sldId id="276" r:id="rId13"/>
    <p:sldId id="282" r:id="rId14"/>
    <p:sldId id="283" r:id="rId15"/>
    <p:sldId id="284" r:id="rId16"/>
    <p:sldId id="285" r:id="rId17"/>
    <p:sldId id="286" r:id="rId18"/>
    <p:sldId id="264" r:id="rId19"/>
    <p:sldId id="265" r:id="rId20"/>
    <p:sldId id="289" r:id="rId21"/>
    <p:sldId id="290" r:id="rId22"/>
    <p:sldId id="292" r:id="rId23"/>
    <p:sldId id="291" r:id="rId24"/>
    <p:sldId id="261" r:id="rId25"/>
    <p:sldId id="267" r:id="rId26"/>
    <p:sldId id="266" r:id="rId27"/>
    <p:sldId id="268" r:id="rId28"/>
    <p:sldId id="269" r:id="rId29"/>
    <p:sldId id="258" r:id="rId30"/>
    <p:sldId id="270" r:id="rId31"/>
    <p:sldId id="271" r:id="rId32"/>
    <p:sldId id="272" r:id="rId33"/>
    <p:sldId id="274" r:id="rId34"/>
    <p:sldId id="273" r:id="rId35"/>
    <p:sldId id="275" r:id="rId36"/>
    <p:sldId id="293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458" autoAdjust="0"/>
  </p:normalViewPr>
  <p:slideViewPr>
    <p:cSldViewPr snapToGrid="0">
      <p:cViewPr varScale="1">
        <p:scale>
          <a:sx n="74" d="100"/>
          <a:sy n="74" d="100"/>
        </p:scale>
        <p:origin x="101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3DFF35-F9E9-4DEA-822E-EC3BB83F0533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E1E1C3-A8FD-49E4-9D7B-CA0ED9E448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7600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268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3BB98-E383-B645-E534-5B810D834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E1C287-1F34-4DE3-D630-962B547F0A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EA58A3-5DFD-2A67-4CB9-C369D5C415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410091-6CAA-EC50-DB95-A7345FDC1B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651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D876E-54EC-844C-4F63-2DC7A4151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C485F0-9A67-3467-2A30-3056D45F11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F45C28-2822-064F-5978-36DFA04F9A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Chiamiamo</a:t>
            </a:r>
            <a:r>
              <a:rPr lang="en-GB" dirty="0"/>
              <a:t> le </a:t>
            </a:r>
            <a:r>
              <a:rPr lang="en-GB" dirty="0" err="1"/>
              <a:t>frecce</a:t>
            </a:r>
            <a:r>
              <a:rPr lang="en-GB" dirty="0"/>
              <a:t> </a:t>
            </a:r>
            <a:r>
              <a:rPr lang="en-GB" dirty="0" err="1"/>
              <a:t>scelte</a:t>
            </a:r>
            <a:r>
              <a:rPr lang="en-GB" dirty="0"/>
              <a:t>!!! Il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 come </a:t>
            </a:r>
            <a:r>
              <a:rPr lang="en-GB" dirty="0" err="1"/>
              <a:t>frutto</a:t>
            </a:r>
            <a:r>
              <a:rPr lang="en-GB" dirty="0"/>
              <a:t> </a:t>
            </a:r>
            <a:r>
              <a:rPr lang="en-GB" dirty="0" err="1"/>
              <a:t>delle</a:t>
            </a:r>
            <a:r>
              <a:rPr lang="en-GB" dirty="0"/>
              <a:t> </a:t>
            </a:r>
            <a:r>
              <a:rPr lang="en-GB" dirty="0" err="1"/>
              <a:t>scelte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ho</a:t>
            </a:r>
            <a:r>
              <a:rPr lang="en-GB" dirty="0"/>
              <a:t> </a:t>
            </a:r>
            <a:r>
              <a:rPr lang="en-GB" dirty="0" err="1"/>
              <a:t>fatto</a:t>
            </a:r>
            <a:r>
              <a:rPr lang="en-GB" dirty="0"/>
              <a:t> </a:t>
            </a:r>
            <a:r>
              <a:rPr lang="en-GB" dirty="0" err="1"/>
              <a:t>nella</a:t>
            </a:r>
            <a:r>
              <a:rPr lang="en-GB" dirty="0"/>
              <a:t> vita. </a:t>
            </a:r>
            <a:r>
              <a:rPr lang="en-GB" dirty="0" err="1"/>
              <a:t>Scelte</a:t>
            </a:r>
            <a:r>
              <a:rPr lang="en-GB" dirty="0"/>
              <a:t> diverse </a:t>
            </a:r>
            <a:r>
              <a:rPr lang="en-GB" dirty="0" err="1"/>
              <a:t>avrebbero</a:t>
            </a:r>
            <a:r>
              <a:rPr lang="en-GB" dirty="0"/>
              <a:t> </a:t>
            </a:r>
            <a:r>
              <a:rPr lang="en-GB" dirty="0" err="1"/>
              <a:t>potuto</a:t>
            </a:r>
            <a:r>
              <a:rPr lang="en-GB" dirty="0"/>
              <a:t> </a:t>
            </a:r>
            <a:r>
              <a:rPr lang="en-GB" dirty="0" err="1"/>
              <a:t>portarmi</a:t>
            </a:r>
            <a:r>
              <a:rPr lang="en-GB" dirty="0"/>
              <a:t> in </a:t>
            </a:r>
            <a:r>
              <a:rPr lang="en-GB" dirty="0" err="1"/>
              <a:t>infiniti</a:t>
            </a:r>
            <a:r>
              <a:rPr lang="en-GB" dirty="0"/>
              <a:t> universi </a:t>
            </a:r>
            <a:r>
              <a:rPr lang="en-GB" dirty="0" err="1"/>
              <a:t>diversi</a:t>
            </a:r>
            <a:r>
              <a:rPr lang="en-GB" dirty="0"/>
              <a:t>, e </a:t>
            </a:r>
            <a:r>
              <a:rPr lang="en-GB" dirty="0" err="1"/>
              <a:t>probabilmente</a:t>
            </a:r>
            <a:r>
              <a:rPr lang="en-GB" dirty="0"/>
              <a:t> non qui a </a:t>
            </a:r>
            <a:r>
              <a:rPr lang="en-GB" dirty="0" err="1"/>
              <a:t>parlare</a:t>
            </a:r>
            <a:r>
              <a:rPr lang="en-GB" dirty="0"/>
              <a:t> </a:t>
            </a:r>
            <a:r>
              <a:rPr lang="en-GB" dirty="0" err="1"/>
              <a:t>adesso</a:t>
            </a:r>
            <a:r>
              <a:rPr lang="en-GB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535334-F03E-15CC-4306-793C836D38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002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059CA-B6C4-7058-FCA9-0F7B7CBD0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E5A0F7-6999-BEED-F5F2-A8284AE298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25F87E-3C4B-E076-535D-38681F85FB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77C1C2-6106-4D3E-F633-E4933DD686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847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6E6F6-C33B-9933-FE4B-8C49B5C0F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F94AEC-EA55-67F4-2E1E-87A6E665B4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82C7E3-E927-3F44-0200-61BA556D3A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868D2F-4EB9-3DC8-9CE8-C7DA0735F3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069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C1749-7397-0844-7112-639CB64F3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9123AE-1684-1036-6F63-4FD6F42D1F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29A482-8C17-3986-C4B2-D66294F59F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E477BC-449B-7275-D16E-6284A0C495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3636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95E0B-FC87-E482-742E-CA359630F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4BF2E2-F702-A23F-6E00-F9C1496B78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71942B-969B-4049-E54C-EC27D0B085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4B287-F74A-0DE5-1D9A-B5B64EA4CE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07144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2BE97-8DDD-567A-738B-08EC0C3FF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DC2D60-C749-D958-B0B1-EF82B90EC5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969CDC-9774-9F3C-4AA7-6EC3AA8CA1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5AD26-B9FB-CD1E-B2E1-9F2BC2DD1C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30504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3DF6A-AFF8-F2F7-2DB6-C2712981A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3FE2AC-F5DE-00AC-7914-DD899FD52B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AA2559-DABF-3CAD-286C-9C2E034801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3F5188-7713-7A5B-6C87-0037EF1C0F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9107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D7594-CBEA-61B9-873B-CF394D9A4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8AF4C6-B4D3-20E0-2038-98E448236E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4CBF09-10F4-58ED-7F5A-08B00600C7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33D79-FBA8-7AD8-AC10-C3C4B4C483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8887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CE39B-9AE1-F9FB-F2DC-6CE70C178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646101-9783-35B4-A94D-C60DE3A329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3A1D70-A3D6-61BC-6F79-6C2E26415A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EBA966-C61A-92B7-93CD-4B954CE2D3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2073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1674E-30F0-E1B7-3034-09184499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EC7DC2-E0AC-BEC7-8F71-B355C3331E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9069FF-A083-4916-B3A4-07DDA98A60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EAC447-63E1-2775-5ABF-A5752F6A08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3966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DF2FE-C641-FFF9-EBEE-7249B1C95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056733-73F1-B7BF-387B-E199708E43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BF4641-B585-390C-FD80-DAFC1ED6B1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A4D2F3-71AB-B8D5-3838-4AFD8C66DF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320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59857-5645-219D-678B-B003478D6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F101C4-05BA-92AA-5169-C06088A275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C9091E-8A29-52BD-8BFD-3D5AE61D7A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1EF04A-04EF-0E07-AB74-978CA750B0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4793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2D8DE-23FF-8697-DDF4-0DD50F5FE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5242E3-52AF-95E6-FF3E-B390D87243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6B10CA-B621-BE4F-BE6E-27FBF29263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B38B60-5E9D-EBDE-380A-37FA5E853D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7074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3AA4A-AAC8-7171-414B-3AA83B663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BC4CF6-B2E4-44BA-8432-FB1962E819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E3FB29-3B5B-4A64-4E8D-532BCE3211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3C5D3E-71C7-4287-B8E2-9C7A908C81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8229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F455E-DCB4-FAA4-9663-2628A55DF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ACE710-1A8D-94B4-979B-2E8B913E70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BEE142-EFD7-4200-7C73-D3BDED65D4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AD6D7-C699-7D35-D1D7-9938170CBA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8628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0AD70-D322-CCF7-F23E-1F6364C3E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AE4D4E-02E7-F9FB-089D-8103012B15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22A533-6434-6940-7F84-5D8B63B403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227320-7B94-0E27-D082-7BE38FE0BD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219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7C6AA-79C0-B1CC-CC9E-830E79D3C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718DEE-BE0B-08E7-5F37-F290DBFBB2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F755B8-96B1-A281-5AE1-D6F30020A2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59D748-5CC7-5E39-ABB3-9B388A7491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0852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B47A3-0328-F2F0-C8D9-8EAE2FF11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D6447F-7D9A-5B15-699C-1FDDDAA14B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CAA452-0D37-9AF2-37EF-F7EE3A65AB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E2EF59-A2B8-C3E1-BD6B-A402775362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0479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A2D81-3341-F54E-7613-580713AFB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768A93-3041-73DE-2070-59B38BD76A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384D20-6B5F-079C-1C0A-C33F4A21D6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B7A6CA-D35B-C995-C2B1-892A8776F2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332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3E69A-3D0E-A9BD-15BD-FB7416987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5AEECE-3904-6E2E-980A-0227CDA375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03DE87-6A68-3F73-77B6-377AC8ACAE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46926E-8EAA-A87E-AF60-59FA5E1297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6830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729C5-0056-2BC8-A0A1-5F185B4E1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712FD3-9288-C053-C457-B4B2C83F0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37EF77-09E7-A72B-5EFA-76EC85C4ED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503204-FA72-6DB5-21EF-2C2F300E43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5084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239D3-09E2-2DEB-533C-FFDD2435C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BBE1CC-B312-99F6-6520-5A85F49B9B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3F0048-0726-133A-9E63-B9C1570F14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EC795-3044-276D-0F15-BD57796E6A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7116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D55AA-E51E-BD3F-2A25-14F1946F6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5956BA-A347-6634-7726-3ACD0327A9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364253-983B-974D-50AC-8EFF50106B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63D092-D1B3-5E42-0E2B-74DCBA97AB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8894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4C4F0-BF21-2D8C-C5DD-4AA0D8833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959CD8-0230-29C6-8DCA-661BD973F9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16E9A8-A379-5497-35A3-66FDA5822C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2897A4-1796-D629-7333-9804EC8E01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40397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9E28A-0F01-4A32-9C24-A65EE183E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F74EFF-F095-5BF6-5979-540205CEAF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E75418-12CD-12E3-E2F2-C92D9BD0CE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3FDE9-1ACD-6A29-1992-A48F9A78DA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3043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D8360-3D5A-8C4E-3768-60C85D837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3662CE-9FD2-387C-88CE-22FEA82E74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C5ED0A-A1D6-CA44-C536-0E44211E8A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052887-88B4-5F56-F45B-2C9D3D0759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6265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8AA99-4349-A0F6-EBEC-AF4E5B4D5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B76A72-2791-9985-5F37-07329B997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4A483A-D6DE-FFE7-0A71-7DD8C3256D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Definiamo</a:t>
            </a:r>
            <a:r>
              <a:rPr lang="en-GB" dirty="0"/>
              <a:t> coordinate </a:t>
            </a:r>
            <a:r>
              <a:rPr lang="en-GB" dirty="0" err="1"/>
              <a:t>spazio-temporali</a:t>
            </a:r>
            <a:r>
              <a:rPr lang="en-GB" dirty="0"/>
              <a:t> del </a:t>
            </a:r>
            <a:r>
              <a:rPr lang="en-GB" dirty="0" err="1"/>
              <a:t>mio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. Per </a:t>
            </a:r>
            <a:r>
              <a:rPr lang="en-GB" dirty="0" err="1"/>
              <a:t>ogni</a:t>
            </a:r>
            <a:r>
              <a:rPr lang="en-GB" dirty="0"/>
              <a:t> step </a:t>
            </a:r>
            <a:r>
              <a:rPr lang="en-GB" dirty="0" err="1"/>
              <a:t>mostra</a:t>
            </a:r>
            <a:r>
              <a:rPr lang="en-GB" dirty="0"/>
              <a:t> la </a:t>
            </a:r>
            <a:r>
              <a:rPr lang="en-GB" dirty="0" err="1"/>
              <a:t>mappa</a:t>
            </a:r>
            <a:r>
              <a:rPr lang="en-GB" dirty="0"/>
              <a:t> con la </a:t>
            </a:r>
            <a:r>
              <a:rPr lang="en-GB" dirty="0" err="1"/>
              <a:t>posizione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22C4C1-138D-70D5-BA68-2C17B2A93B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211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D59A6-5AE7-2D75-39DF-8746E5A08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7CAEBB-F5B8-CC39-B4CA-A9492FEE40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B91ABC-5276-9F52-5FA2-C73CC87109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Forse</a:t>
            </a:r>
            <a:r>
              <a:rPr lang="en-GB" dirty="0"/>
              <a:t> in </a:t>
            </a:r>
            <a:r>
              <a:rPr lang="en-GB" dirty="0" err="1"/>
              <a:t>qualche</a:t>
            </a:r>
            <a:r>
              <a:rPr lang="en-GB" dirty="0"/>
              <a:t> universe </a:t>
            </a:r>
            <a:r>
              <a:rPr lang="en-GB" dirty="0" err="1"/>
              <a:t>parallelo</a:t>
            </a:r>
            <a:r>
              <a:rPr lang="en-GB" dirty="0"/>
              <a:t>, </a:t>
            </a:r>
            <a:r>
              <a:rPr lang="en-GB" dirty="0" err="1"/>
              <a:t>una</a:t>
            </a:r>
            <a:r>
              <a:rPr lang="en-GB" dirty="0"/>
              <a:t> </a:t>
            </a:r>
            <a:r>
              <a:rPr lang="en-GB" dirty="0" err="1"/>
              <a:t>versione</a:t>
            </a:r>
            <a:r>
              <a:rPr lang="en-GB" dirty="0"/>
              <a:t> di me </a:t>
            </a:r>
            <a:r>
              <a:rPr lang="en-GB" dirty="0" err="1"/>
              <a:t>che</a:t>
            </a:r>
            <a:r>
              <a:rPr lang="en-GB" dirty="0"/>
              <a:t> ha </a:t>
            </a:r>
            <a:r>
              <a:rPr lang="en-GB" dirty="0" err="1"/>
              <a:t>fatto</a:t>
            </a:r>
            <a:r>
              <a:rPr lang="en-GB" dirty="0"/>
              <a:t> </a:t>
            </a:r>
            <a:r>
              <a:rPr lang="en-GB" dirty="0" err="1"/>
              <a:t>scelte</a:t>
            </a:r>
            <a:r>
              <a:rPr lang="en-GB" dirty="0"/>
              <a:t> diverse e’ </a:t>
            </a:r>
            <a:r>
              <a:rPr lang="en-GB" dirty="0" err="1"/>
              <a:t>comunque</a:t>
            </a:r>
            <a:r>
              <a:rPr lang="en-GB" dirty="0"/>
              <a:t> qui a </a:t>
            </a:r>
            <a:r>
              <a:rPr lang="en-GB" dirty="0" err="1"/>
              <a:t>parlarvi</a:t>
            </a:r>
            <a:r>
              <a:rPr lang="en-GB" dirty="0"/>
              <a:t> del </a:t>
            </a:r>
            <a:r>
              <a:rPr lang="en-GB" dirty="0" err="1"/>
              <a:t>suo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 e di come non </a:t>
            </a:r>
            <a:r>
              <a:rPr lang="en-GB" dirty="0" err="1"/>
              <a:t>cambierebbe</a:t>
            </a:r>
            <a:r>
              <a:rPr lang="en-GB" dirty="0"/>
              <a:t> niente. </a:t>
            </a:r>
            <a:r>
              <a:rPr lang="en-GB" dirty="0" err="1"/>
              <a:t>Magari</a:t>
            </a:r>
            <a:r>
              <a:rPr lang="en-GB" dirty="0"/>
              <a:t> I cliché’ </a:t>
            </a:r>
            <a:r>
              <a:rPr lang="en-GB" dirty="0" err="1"/>
              <a:t>sono</a:t>
            </a:r>
            <a:r>
              <a:rPr lang="en-GB" dirty="0"/>
              <a:t> </a:t>
            </a:r>
            <a:r>
              <a:rPr lang="en-GB" dirty="0" err="1"/>
              <a:t>gli</a:t>
            </a:r>
            <a:r>
              <a:rPr lang="en-GB" dirty="0"/>
              <a:t> </a:t>
            </a:r>
            <a:r>
              <a:rPr lang="en-GB" dirty="0" err="1"/>
              <a:t>stessi</a:t>
            </a:r>
            <a:r>
              <a:rPr lang="en-GB" dirty="0"/>
              <a:t> in tutti </a:t>
            </a:r>
            <a:r>
              <a:rPr lang="en-GB" dirty="0" err="1"/>
              <a:t>gli</a:t>
            </a:r>
            <a:r>
              <a:rPr lang="en-GB" dirty="0"/>
              <a:t> Universi </a:t>
            </a:r>
            <a:r>
              <a:rPr lang="en-GB" dirty="0" err="1"/>
              <a:t>paralleli</a:t>
            </a:r>
            <a:r>
              <a:rPr lang="en-GB" dirty="0"/>
              <a:t> </a:t>
            </a:r>
            <a:r>
              <a:rPr lang="en-GB" dirty="0" err="1"/>
              <a:t>possibili</a:t>
            </a:r>
            <a:r>
              <a:rPr lang="en-GB" dirty="0"/>
              <a:t>. Allora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potrebbe</a:t>
            </a:r>
            <a:r>
              <a:rPr lang="en-GB" dirty="0"/>
              <a:t> </a:t>
            </a:r>
            <a:r>
              <a:rPr lang="en-GB" dirty="0" err="1"/>
              <a:t>chiedere</a:t>
            </a:r>
            <a:r>
              <a:rPr lang="en-GB" dirty="0"/>
              <a:t> la </a:t>
            </a:r>
            <a:r>
              <a:rPr lang="en-GB" dirty="0" err="1"/>
              <a:t>domanda</a:t>
            </a:r>
            <a:r>
              <a:rPr lang="en-GB" dirty="0"/>
              <a:t> : In </a:t>
            </a:r>
            <a:r>
              <a:rPr lang="en-GB" dirty="0" err="1"/>
              <a:t>quanti</a:t>
            </a:r>
            <a:r>
              <a:rPr lang="en-GB" dirty="0"/>
              <a:t> Universi </a:t>
            </a:r>
            <a:r>
              <a:rPr lang="en-GB" dirty="0" err="1"/>
              <a:t>sono</a:t>
            </a:r>
            <a:r>
              <a:rPr lang="en-GB" dirty="0"/>
              <a:t> </a:t>
            </a:r>
            <a:r>
              <a:rPr lang="en-GB" dirty="0" err="1"/>
              <a:t>felice</a:t>
            </a:r>
            <a:r>
              <a:rPr lang="en-GB" dirty="0"/>
              <a:t> come in </a:t>
            </a:r>
            <a:r>
              <a:rPr lang="en-GB" dirty="0" err="1"/>
              <a:t>questo</a:t>
            </a:r>
            <a:r>
              <a:rPr lang="en-GB" dirty="0"/>
              <a:t> e in </a:t>
            </a:r>
            <a:r>
              <a:rPr lang="en-GB" dirty="0" err="1"/>
              <a:t>quanti</a:t>
            </a:r>
            <a:r>
              <a:rPr lang="en-GB" dirty="0"/>
              <a:t> </a:t>
            </a:r>
            <a:r>
              <a:rPr lang="en-GB" dirty="0" err="1"/>
              <a:t>sono</a:t>
            </a:r>
            <a:r>
              <a:rPr lang="en-GB" dirty="0"/>
              <a:t> triste, o </a:t>
            </a:r>
            <a:r>
              <a:rPr lang="en-GB" dirty="0" err="1"/>
              <a:t>malvagio</a:t>
            </a:r>
            <a:r>
              <a:rPr lang="en-GB" dirty="0"/>
              <a:t>,….</a:t>
            </a:r>
            <a:r>
              <a:rPr lang="en-GB" dirty="0" err="1"/>
              <a:t>Mentre</a:t>
            </a:r>
            <a:r>
              <a:rPr lang="en-GB" dirty="0"/>
              <a:t> con </a:t>
            </a:r>
            <a:r>
              <a:rPr lang="en-GB" dirty="0" err="1"/>
              <a:t>ogni</a:t>
            </a:r>
            <a:r>
              <a:rPr lang="en-GB" dirty="0"/>
              <a:t> </a:t>
            </a:r>
            <a:r>
              <a:rPr lang="en-GB" dirty="0" err="1"/>
              <a:t>scelta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moltiplicano</a:t>
            </a:r>
            <a:r>
              <a:rPr lang="en-GB" dirty="0"/>
              <a:t> </a:t>
            </a:r>
            <a:r>
              <a:rPr lang="en-GB" dirty="0" err="1"/>
              <a:t>gli</a:t>
            </a:r>
            <a:r>
              <a:rPr lang="en-GB" dirty="0"/>
              <a:t> Universi </a:t>
            </a:r>
            <a:r>
              <a:rPr lang="en-GB" dirty="0" err="1"/>
              <a:t>possibili</a:t>
            </a:r>
            <a:r>
              <a:rPr lang="en-GB" dirty="0"/>
              <a:t> in cui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sarebbe</a:t>
            </a:r>
            <a:r>
              <a:rPr lang="en-GB" dirty="0"/>
              <a:t> </a:t>
            </a:r>
            <a:r>
              <a:rPr lang="en-GB" dirty="0" err="1"/>
              <a:t>potuto</a:t>
            </a:r>
            <a:r>
              <a:rPr lang="en-GB" dirty="0"/>
              <a:t> vivere, col </a:t>
            </a:r>
            <a:r>
              <a:rPr lang="en-GB" dirty="0" err="1"/>
              <a:t>passare</a:t>
            </a:r>
            <a:r>
              <a:rPr lang="en-GB" dirty="0"/>
              <a:t> del tempo </a:t>
            </a:r>
            <a:r>
              <a:rPr lang="en-GB" dirty="0" err="1"/>
              <a:t>siamo</a:t>
            </a:r>
            <a:r>
              <a:rPr lang="en-GB" dirty="0"/>
              <a:t>, </a:t>
            </a:r>
            <a:r>
              <a:rPr lang="en-GB" dirty="0" err="1"/>
              <a:t>l’Universo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percepiamo</a:t>
            </a:r>
            <a:r>
              <a:rPr lang="en-GB" dirty="0"/>
              <a:t> nostro e’ sempre piu’ </a:t>
            </a:r>
            <a:r>
              <a:rPr lang="en-GB" dirty="0" err="1"/>
              <a:t>definito</a:t>
            </a:r>
            <a:r>
              <a:rPr lang="en-GB" dirty="0"/>
              <a:t> e la rosa possible di universi </a:t>
            </a:r>
            <a:r>
              <a:rPr lang="en-GB" dirty="0" err="1"/>
              <a:t>tra</a:t>
            </a:r>
            <a:r>
              <a:rPr lang="en-GB" dirty="0"/>
              <a:t> cui </a:t>
            </a:r>
            <a:r>
              <a:rPr lang="en-GB" dirty="0" err="1"/>
              <a:t>scegliere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restring. Per </a:t>
            </a:r>
            <a:r>
              <a:rPr lang="en-GB" dirty="0" err="1"/>
              <a:t>voi</a:t>
            </a:r>
            <a:r>
              <a:rPr lang="en-GB" dirty="0"/>
              <a:t>, </a:t>
            </a:r>
            <a:r>
              <a:rPr lang="en-GB" dirty="0" err="1"/>
              <a:t>questo</a:t>
            </a:r>
            <a:r>
              <a:rPr lang="en-GB" dirty="0"/>
              <a:t> e’ un </a:t>
            </a:r>
            <a:r>
              <a:rPr lang="en-GB" dirty="0" err="1"/>
              <a:t>momento</a:t>
            </a:r>
            <a:r>
              <a:rPr lang="en-GB" dirty="0"/>
              <a:t> di infinite </a:t>
            </a:r>
            <a:r>
              <a:rPr lang="en-GB" dirty="0" err="1"/>
              <a:t>possibilita</a:t>
            </a:r>
            <a:r>
              <a:rPr lang="en-GB" dirty="0"/>
              <a:t>’. Come </a:t>
            </a:r>
            <a:r>
              <a:rPr lang="en-GB" dirty="0" err="1"/>
              <a:t>scegliere</a:t>
            </a:r>
            <a:r>
              <a:rPr lang="en-GB" dirty="0"/>
              <a:t>? </a:t>
            </a:r>
            <a:r>
              <a:rPr lang="en-GB" dirty="0" err="1"/>
              <a:t>Cercate</a:t>
            </a:r>
            <a:r>
              <a:rPr lang="en-GB" dirty="0"/>
              <a:t> la </a:t>
            </a:r>
            <a:r>
              <a:rPr lang="en-GB" dirty="0" err="1"/>
              <a:t>vostra</a:t>
            </a:r>
            <a:r>
              <a:rPr lang="en-GB" dirty="0"/>
              <a:t> </a:t>
            </a:r>
            <a:r>
              <a:rPr lang="en-GB" dirty="0" err="1"/>
              <a:t>guida</a:t>
            </a:r>
            <a:r>
              <a:rPr lang="en-GB" dirty="0"/>
              <a:t>. Cosa </a:t>
            </a:r>
            <a:r>
              <a:rPr lang="en-GB" dirty="0" err="1"/>
              <a:t>vorreste</a:t>
            </a:r>
            <a:r>
              <a:rPr lang="en-GB" dirty="0"/>
              <a:t> </a:t>
            </a:r>
            <a:r>
              <a:rPr lang="en-GB" dirty="0" err="1"/>
              <a:t>essere</a:t>
            </a:r>
            <a:r>
              <a:rPr lang="en-GB" dirty="0"/>
              <a:t> </a:t>
            </a:r>
            <a:r>
              <a:rPr lang="en-GB" dirty="0" err="1"/>
              <a:t>nella</a:t>
            </a:r>
            <a:r>
              <a:rPr lang="en-GB" dirty="0"/>
              <a:t> vita? </a:t>
            </a:r>
            <a:r>
              <a:rPr lang="en-GB" dirty="0" err="1"/>
              <a:t>Ricchi</a:t>
            </a:r>
            <a:r>
              <a:rPr lang="en-GB" dirty="0"/>
              <a:t>, </a:t>
            </a:r>
            <a:r>
              <a:rPr lang="en-GB" dirty="0" err="1"/>
              <a:t>soddisfatti</a:t>
            </a:r>
            <a:r>
              <a:rPr lang="en-GB" dirty="0"/>
              <a:t> </a:t>
            </a:r>
            <a:r>
              <a:rPr lang="en-GB" dirty="0" err="1"/>
              <a:t>lavorativamente</a:t>
            </a:r>
            <a:r>
              <a:rPr lang="en-GB" dirty="0"/>
              <a:t>, </a:t>
            </a:r>
            <a:r>
              <a:rPr lang="en-GB" dirty="0" err="1"/>
              <a:t>padri</a:t>
            </a:r>
            <a:r>
              <a:rPr lang="en-GB" dirty="0"/>
              <a:t>, </a:t>
            </a:r>
            <a:r>
              <a:rPr lang="en-GB" dirty="0" err="1"/>
              <a:t>madri</a:t>
            </a:r>
            <a:r>
              <a:rPr lang="en-GB" dirty="0"/>
              <a:t>. </a:t>
            </a:r>
            <a:r>
              <a:rPr lang="en-GB" dirty="0" err="1"/>
              <a:t>Allo</a:t>
            </a:r>
            <a:r>
              <a:rPr lang="en-GB" dirty="0"/>
              <a:t> </a:t>
            </a:r>
            <a:r>
              <a:rPr lang="en-GB" dirty="0" err="1"/>
              <a:t>stesso</a:t>
            </a:r>
            <a:r>
              <a:rPr lang="en-GB" dirty="0"/>
              <a:t> tempo, </a:t>
            </a:r>
            <a:r>
              <a:rPr lang="en-GB" dirty="0" err="1"/>
              <a:t>cosa</a:t>
            </a:r>
            <a:r>
              <a:rPr lang="en-GB" dirty="0"/>
              <a:t> vi e’ </a:t>
            </a:r>
            <a:r>
              <a:rPr lang="en-GB" dirty="0" err="1"/>
              <a:t>indispensabile</a:t>
            </a:r>
            <a:r>
              <a:rPr lang="en-GB" dirty="0"/>
              <a:t>? </a:t>
            </a:r>
            <a:r>
              <a:rPr lang="en-GB" dirty="0" err="1"/>
              <a:t>Guardatevi</a:t>
            </a:r>
            <a:r>
              <a:rPr lang="en-GB" dirty="0"/>
              <a:t> </a:t>
            </a:r>
            <a:r>
              <a:rPr lang="en-GB" dirty="0" err="1"/>
              <a:t>nel</a:t>
            </a:r>
            <a:r>
              <a:rPr lang="en-GB" dirty="0"/>
              <a:t> </a:t>
            </a:r>
            <a:r>
              <a:rPr lang="en-GB" dirty="0" err="1"/>
              <a:t>profondo</a:t>
            </a:r>
            <a:r>
              <a:rPr lang="en-GB" dirty="0"/>
              <a:t>, </a:t>
            </a:r>
            <a:r>
              <a:rPr lang="en-GB" dirty="0" err="1"/>
              <a:t>scavate</a:t>
            </a:r>
            <a:r>
              <a:rPr lang="en-GB" dirty="0"/>
              <a:t> e </a:t>
            </a:r>
            <a:r>
              <a:rPr lang="en-GB" dirty="0" err="1"/>
              <a:t>cercate</a:t>
            </a:r>
            <a:r>
              <a:rPr lang="en-GB" dirty="0"/>
              <a:t> il vostro </a:t>
            </a:r>
            <a:r>
              <a:rPr lang="en-GB" dirty="0" err="1"/>
              <a:t>desiderio</a:t>
            </a:r>
            <a:r>
              <a:rPr lang="en-GB" dirty="0"/>
              <a:t>. Un </a:t>
            </a:r>
            <a:r>
              <a:rPr lang="en-GB" dirty="0" err="1"/>
              <a:t>professore</a:t>
            </a:r>
            <a:r>
              <a:rPr lang="en-GB" dirty="0"/>
              <a:t> di </a:t>
            </a:r>
            <a:r>
              <a:rPr lang="en-GB" dirty="0" err="1"/>
              <a:t>questa</a:t>
            </a:r>
            <a:r>
              <a:rPr lang="en-GB" dirty="0"/>
              <a:t> </a:t>
            </a:r>
            <a:r>
              <a:rPr lang="en-GB" dirty="0" err="1"/>
              <a:t>scuola</a:t>
            </a:r>
            <a:r>
              <a:rPr lang="en-GB" dirty="0"/>
              <a:t> </a:t>
            </a:r>
            <a:r>
              <a:rPr lang="en-GB" dirty="0" err="1"/>
              <a:t>una</a:t>
            </a:r>
            <a:r>
              <a:rPr lang="en-GB" dirty="0"/>
              <a:t> volta ha </a:t>
            </a:r>
            <a:r>
              <a:rPr lang="en-GB" dirty="0" err="1"/>
              <a:t>parlato</a:t>
            </a:r>
            <a:r>
              <a:rPr lang="en-GB" dirty="0"/>
              <a:t> </a:t>
            </a:r>
            <a:r>
              <a:rPr lang="en-GB" dirty="0" err="1"/>
              <a:t>dell’etimologia</a:t>
            </a:r>
            <a:r>
              <a:rPr lang="en-GB" dirty="0"/>
              <a:t> </a:t>
            </a:r>
            <a:r>
              <a:rPr lang="en-GB" dirty="0" err="1"/>
              <a:t>della</a:t>
            </a:r>
            <a:r>
              <a:rPr lang="en-GB" dirty="0"/>
              <a:t> </a:t>
            </a:r>
            <a:r>
              <a:rPr lang="en-GB" dirty="0" err="1"/>
              <a:t>parola</a:t>
            </a:r>
            <a:r>
              <a:rPr lang="en-GB" dirty="0"/>
              <a:t> </a:t>
            </a:r>
            <a:r>
              <a:rPr lang="en-GB" dirty="0" err="1"/>
              <a:t>desiderio</a:t>
            </a:r>
            <a:r>
              <a:rPr lang="en-GB" dirty="0"/>
              <a:t>, dal Greco “senza </a:t>
            </a:r>
            <a:r>
              <a:rPr lang="en-GB" dirty="0" err="1"/>
              <a:t>stelle</a:t>
            </a:r>
            <a:r>
              <a:rPr lang="en-GB" dirty="0"/>
              <a:t>, </a:t>
            </a:r>
            <a:r>
              <a:rPr lang="en-GB" dirty="0" err="1"/>
              <a:t>riferendosi</a:t>
            </a:r>
            <a:r>
              <a:rPr lang="en-GB" dirty="0"/>
              <a:t> ad uno </a:t>
            </a:r>
            <a:r>
              <a:rPr lang="en-GB" dirty="0" err="1"/>
              <a:t>strumento</a:t>
            </a:r>
            <a:r>
              <a:rPr lang="en-GB" dirty="0"/>
              <a:t> </a:t>
            </a:r>
            <a:r>
              <a:rPr lang="en-GB" dirty="0" err="1"/>
              <a:t>necessario</a:t>
            </a:r>
            <a:r>
              <a:rPr lang="en-GB" dirty="0"/>
              <a:t> per </a:t>
            </a:r>
            <a:r>
              <a:rPr lang="en-GB" dirty="0" err="1"/>
              <a:t>orientarsi</a:t>
            </a:r>
            <a:r>
              <a:rPr lang="en-GB" dirty="0"/>
              <a:t> </a:t>
            </a:r>
            <a:r>
              <a:rPr lang="en-GB" dirty="0" err="1"/>
              <a:t>nel</a:t>
            </a:r>
            <a:r>
              <a:rPr lang="en-GB" dirty="0"/>
              <a:t> Cielo notturno: </a:t>
            </a:r>
            <a:r>
              <a:rPr lang="en-GB" dirty="0" err="1"/>
              <a:t>una</a:t>
            </a:r>
            <a:r>
              <a:rPr lang="en-GB" dirty="0"/>
              <a:t> </a:t>
            </a:r>
            <a:r>
              <a:rPr lang="en-GB" dirty="0" err="1"/>
              <a:t>cornicie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inquadra</a:t>
            </a:r>
            <a:r>
              <a:rPr lang="en-GB" dirty="0"/>
              <a:t> il Cielo e chi </a:t>
            </a:r>
            <a:r>
              <a:rPr lang="en-GB" dirty="0" err="1"/>
              <a:t>guarda</a:t>
            </a:r>
            <a:r>
              <a:rPr lang="en-GB" dirty="0"/>
              <a:t> </a:t>
            </a:r>
            <a:r>
              <a:rPr lang="en-GB" dirty="0" err="1"/>
              <a:t>attraverso</a:t>
            </a:r>
            <a:r>
              <a:rPr lang="en-GB" dirty="0"/>
              <a:t> </a:t>
            </a:r>
            <a:r>
              <a:rPr lang="en-GB" dirty="0" err="1"/>
              <a:t>scopre</a:t>
            </a:r>
            <a:r>
              <a:rPr lang="en-GB" dirty="0"/>
              <a:t> </a:t>
            </a:r>
            <a:r>
              <a:rPr lang="en-GB" dirty="0" err="1"/>
              <a:t>quali</a:t>
            </a:r>
            <a:r>
              <a:rPr lang="en-GB" dirty="0"/>
              <a:t> </a:t>
            </a:r>
            <a:r>
              <a:rPr lang="en-GB" dirty="0" err="1"/>
              <a:t>stelle</a:t>
            </a:r>
            <a:r>
              <a:rPr lang="en-GB" dirty="0"/>
              <a:t> </a:t>
            </a:r>
            <a:r>
              <a:rPr lang="en-GB" dirty="0" err="1"/>
              <a:t>mancano</a:t>
            </a:r>
            <a:r>
              <a:rPr lang="en-GB" dirty="0"/>
              <a:t> o no in </a:t>
            </a:r>
            <a:r>
              <a:rPr lang="en-GB" dirty="0" err="1"/>
              <a:t>certe</a:t>
            </a:r>
            <a:r>
              <a:rPr lang="en-GB" dirty="0"/>
              <a:t> </a:t>
            </a:r>
            <a:r>
              <a:rPr lang="en-GB" dirty="0" err="1"/>
              <a:t>direzioni</a:t>
            </a:r>
            <a:r>
              <a:rPr lang="en-GB" dirty="0"/>
              <a:t>. E’ </a:t>
            </a:r>
            <a:r>
              <a:rPr lang="en-GB" dirty="0" err="1"/>
              <a:t>l’essere</a:t>
            </a:r>
            <a:r>
              <a:rPr lang="en-GB" dirty="0"/>
              <a:t> senza </a:t>
            </a:r>
            <a:r>
              <a:rPr lang="en-GB" dirty="0" err="1"/>
              <a:t>stelle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ci fa </a:t>
            </a:r>
            <a:r>
              <a:rPr lang="en-GB" dirty="0" err="1"/>
              <a:t>desiderare</a:t>
            </a:r>
            <a:r>
              <a:rPr lang="en-GB" dirty="0"/>
              <a:t> di </a:t>
            </a:r>
            <a:r>
              <a:rPr lang="en-GB" dirty="0" err="1"/>
              <a:t>averne</a:t>
            </a:r>
            <a:r>
              <a:rPr lang="en-GB" dirty="0"/>
              <a:t> per </a:t>
            </a:r>
            <a:r>
              <a:rPr lang="en-GB" dirty="0" err="1"/>
              <a:t>essere</a:t>
            </a:r>
            <a:r>
              <a:rPr lang="en-GB" dirty="0"/>
              <a:t> </a:t>
            </a:r>
            <a:r>
              <a:rPr lang="en-GB" dirty="0" err="1"/>
              <a:t>guidati</a:t>
            </a:r>
            <a:r>
              <a:rPr lang="en-GB" dirty="0"/>
              <a:t> </a:t>
            </a:r>
            <a:r>
              <a:rPr lang="en-GB" dirty="0" err="1"/>
              <a:t>nella</a:t>
            </a:r>
            <a:r>
              <a:rPr lang="en-GB" dirty="0"/>
              <a:t> vita. </a:t>
            </a:r>
            <a:r>
              <a:rPr lang="en-GB" dirty="0" err="1"/>
              <a:t>Capite</a:t>
            </a:r>
            <a:r>
              <a:rPr lang="en-GB" dirty="0"/>
              <a:t> </a:t>
            </a:r>
            <a:r>
              <a:rPr lang="en-GB" dirty="0" err="1"/>
              <a:t>cosa</a:t>
            </a:r>
            <a:r>
              <a:rPr lang="en-GB" dirty="0"/>
              <a:t> desiderate e </a:t>
            </a:r>
            <a:r>
              <a:rPr lang="en-GB" dirty="0" err="1"/>
              <a:t>saprete</a:t>
            </a:r>
            <a:r>
              <a:rPr lang="en-GB" dirty="0"/>
              <a:t> </a:t>
            </a:r>
            <a:r>
              <a:rPr lang="en-GB" dirty="0" err="1"/>
              <a:t>scegliere</a:t>
            </a:r>
            <a:r>
              <a:rPr lang="en-GB" dirty="0"/>
              <a:t> </a:t>
            </a:r>
            <a:r>
              <a:rPr lang="en-GB" dirty="0" err="1"/>
              <a:t>nell’infinita</a:t>
            </a:r>
            <a:r>
              <a:rPr lang="en-GB" dirty="0"/>
              <a:t> </a:t>
            </a:r>
            <a:r>
              <a:rPr lang="en-GB" dirty="0" err="1"/>
              <a:t>moltitudine</a:t>
            </a:r>
            <a:r>
              <a:rPr lang="en-GB" dirty="0"/>
              <a:t> di Universi </a:t>
            </a:r>
            <a:r>
              <a:rPr lang="en-GB" dirty="0" err="1"/>
              <a:t>paralleli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vi </a:t>
            </a:r>
            <a:r>
              <a:rPr lang="en-GB" dirty="0" err="1"/>
              <a:t>attende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87BA63-1F25-1073-0D4F-CBA623074B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3611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6A0BF-F26E-51E5-4685-46E708F16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A5F857-68D8-F4E3-E08F-987BFD0E18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66C10E-E83D-BCA2-28A5-A7F14489F4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Forse</a:t>
            </a:r>
            <a:r>
              <a:rPr lang="en-GB" dirty="0"/>
              <a:t> in </a:t>
            </a:r>
            <a:r>
              <a:rPr lang="en-GB" dirty="0" err="1"/>
              <a:t>qualche</a:t>
            </a:r>
            <a:r>
              <a:rPr lang="en-GB" dirty="0"/>
              <a:t> universe </a:t>
            </a:r>
            <a:r>
              <a:rPr lang="en-GB" dirty="0" err="1"/>
              <a:t>parallelo</a:t>
            </a:r>
            <a:r>
              <a:rPr lang="en-GB" dirty="0"/>
              <a:t>, </a:t>
            </a:r>
            <a:r>
              <a:rPr lang="en-GB" dirty="0" err="1"/>
              <a:t>una</a:t>
            </a:r>
            <a:r>
              <a:rPr lang="en-GB" dirty="0"/>
              <a:t> </a:t>
            </a:r>
            <a:r>
              <a:rPr lang="en-GB" dirty="0" err="1"/>
              <a:t>versione</a:t>
            </a:r>
            <a:r>
              <a:rPr lang="en-GB" dirty="0"/>
              <a:t> di me </a:t>
            </a:r>
            <a:r>
              <a:rPr lang="en-GB" dirty="0" err="1"/>
              <a:t>che</a:t>
            </a:r>
            <a:r>
              <a:rPr lang="en-GB" dirty="0"/>
              <a:t> ha </a:t>
            </a:r>
            <a:r>
              <a:rPr lang="en-GB" dirty="0" err="1"/>
              <a:t>fatto</a:t>
            </a:r>
            <a:r>
              <a:rPr lang="en-GB" dirty="0"/>
              <a:t> </a:t>
            </a:r>
            <a:r>
              <a:rPr lang="en-GB" dirty="0" err="1"/>
              <a:t>scelte</a:t>
            </a:r>
            <a:r>
              <a:rPr lang="en-GB" dirty="0"/>
              <a:t> diverse e’ </a:t>
            </a:r>
            <a:r>
              <a:rPr lang="en-GB" dirty="0" err="1"/>
              <a:t>comunque</a:t>
            </a:r>
            <a:r>
              <a:rPr lang="en-GB" dirty="0"/>
              <a:t> qui a </a:t>
            </a:r>
            <a:r>
              <a:rPr lang="en-GB" dirty="0" err="1"/>
              <a:t>parlarvi</a:t>
            </a:r>
            <a:r>
              <a:rPr lang="en-GB" dirty="0"/>
              <a:t> del </a:t>
            </a:r>
            <a:r>
              <a:rPr lang="en-GB" dirty="0" err="1"/>
              <a:t>suo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 e di come non </a:t>
            </a:r>
            <a:r>
              <a:rPr lang="en-GB" dirty="0" err="1"/>
              <a:t>cambierebbe</a:t>
            </a:r>
            <a:r>
              <a:rPr lang="en-GB" dirty="0"/>
              <a:t> niente. </a:t>
            </a:r>
            <a:r>
              <a:rPr lang="en-GB" dirty="0" err="1"/>
              <a:t>Magari</a:t>
            </a:r>
            <a:r>
              <a:rPr lang="en-GB" dirty="0"/>
              <a:t> I cliché’ </a:t>
            </a:r>
            <a:r>
              <a:rPr lang="en-GB" dirty="0" err="1"/>
              <a:t>sono</a:t>
            </a:r>
            <a:r>
              <a:rPr lang="en-GB" dirty="0"/>
              <a:t> </a:t>
            </a:r>
            <a:r>
              <a:rPr lang="en-GB" dirty="0" err="1"/>
              <a:t>gli</a:t>
            </a:r>
            <a:r>
              <a:rPr lang="en-GB" dirty="0"/>
              <a:t> </a:t>
            </a:r>
            <a:r>
              <a:rPr lang="en-GB" dirty="0" err="1"/>
              <a:t>stessi</a:t>
            </a:r>
            <a:r>
              <a:rPr lang="en-GB" dirty="0"/>
              <a:t> in tutti </a:t>
            </a:r>
            <a:r>
              <a:rPr lang="en-GB" dirty="0" err="1"/>
              <a:t>gli</a:t>
            </a:r>
            <a:r>
              <a:rPr lang="en-GB" dirty="0"/>
              <a:t> Universi </a:t>
            </a:r>
            <a:r>
              <a:rPr lang="en-GB" dirty="0" err="1"/>
              <a:t>paralleli</a:t>
            </a:r>
            <a:r>
              <a:rPr lang="en-GB" dirty="0"/>
              <a:t> </a:t>
            </a:r>
            <a:r>
              <a:rPr lang="en-GB" dirty="0" err="1"/>
              <a:t>possibili</a:t>
            </a:r>
            <a:r>
              <a:rPr lang="en-GB" dirty="0"/>
              <a:t>. Allora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potrebbe</a:t>
            </a:r>
            <a:r>
              <a:rPr lang="en-GB" dirty="0"/>
              <a:t> </a:t>
            </a:r>
            <a:r>
              <a:rPr lang="en-GB" dirty="0" err="1"/>
              <a:t>chiedere</a:t>
            </a:r>
            <a:r>
              <a:rPr lang="en-GB" dirty="0"/>
              <a:t> la </a:t>
            </a:r>
            <a:r>
              <a:rPr lang="en-GB" dirty="0" err="1"/>
              <a:t>domanda</a:t>
            </a:r>
            <a:r>
              <a:rPr lang="en-GB" dirty="0"/>
              <a:t> : In </a:t>
            </a:r>
            <a:r>
              <a:rPr lang="en-GB" dirty="0" err="1"/>
              <a:t>quanti</a:t>
            </a:r>
            <a:r>
              <a:rPr lang="en-GB" dirty="0"/>
              <a:t> Universi </a:t>
            </a:r>
            <a:r>
              <a:rPr lang="en-GB" dirty="0" err="1"/>
              <a:t>sono</a:t>
            </a:r>
            <a:r>
              <a:rPr lang="en-GB" dirty="0"/>
              <a:t> </a:t>
            </a:r>
            <a:r>
              <a:rPr lang="en-GB" dirty="0" err="1"/>
              <a:t>felice</a:t>
            </a:r>
            <a:r>
              <a:rPr lang="en-GB" dirty="0"/>
              <a:t> come in </a:t>
            </a:r>
            <a:r>
              <a:rPr lang="en-GB" dirty="0" err="1"/>
              <a:t>questo</a:t>
            </a:r>
            <a:r>
              <a:rPr lang="en-GB" dirty="0"/>
              <a:t> e in </a:t>
            </a:r>
            <a:r>
              <a:rPr lang="en-GB" dirty="0" err="1"/>
              <a:t>quanti</a:t>
            </a:r>
            <a:r>
              <a:rPr lang="en-GB" dirty="0"/>
              <a:t> </a:t>
            </a:r>
            <a:r>
              <a:rPr lang="en-GB" dirty="0" err="1"/>
              <a:t>sono</a:t>
            </a:r>
            <a:r>
              <a:rPr lang="en-GB" dirty="0"/>
              <a:t> triste, o </a:t>
            </a:r>
            <a:r>
              <a:rPr lang="en-GB" dirty="0" err="1"/>
              <a:t>malvagio</a:t>
            </a:r>
            <a:r>
              <a:rPr lang="en-GB" dirty="0"/>
              <a:t>,….</a:t>
            </a:r>
            <a:r>
              <a:rPr lang="en-GB" dirty="0" err="1"/>
              <a:t>Mentre</a:t>
            </a:r>
            <a:r>
              <a:rPr lang="en-GB" dirty="0"/>
              <a:t> con </a:t>
            </a:r>
            <a:r>
              <a:rPr lang="en-GB" dirty="0" err="1"/>
              <a:t>ogni</a:t>
            </a:r>
            <a:r>
              <a:rPr lang="en-GB" dirty="0"/>
              <a:t> </a:t>
            </a:r>
            <a:r>
              <a:rPr lang="en-GB" dirty="0" err="1"/>
              <a:t>scelta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moltiplicano</a:t>
            </a:r>
            <a:r>
              <a:rPr lang="en-GB" dirty="0"/>
              <a:t> </a:t>
            </a:r>
            <a:r>
              <a:rPr lang="en-GB" dirty="0" err="1"/>
              <a:t>gli</a:t>
            </a:r>
            <a:r>
              <a:rPr lang="en-GB" dirty="0"/>
              <a:t> Universi </a:t>
            </a:r>
            <a:r>
              <a:rPr lang="en-GB" dirty="0" err="1"/>
              <a:t>possibili</a:t>
            </a:r>
            <a:r>
              <a:rPr lang="en-GB" dirty="0"/>
              <a:t> in cui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sarebbe</a:t>
            </a:r>
            <a:r>
              <a:rPr lang="en-GB" dirty="0"/>
              <a:t> </a:t>
            </a:r>
            <a:r>
              <a:rPr lang="en-GB" dirty="0" err="1"/>
              <a:t>potuto</a:t>
            </a:r>
            <a:r>
              <a:rPr lang="en-GB" dirty="0"/>
              <a:t> vivere, col </a:t>
            </a:r>
            <a:r>
              <a:rPr lang="en-GB" dirty="0" err="1"/>
              <a:t>passare</a:t>
            </a:r>
            <a:r>
              <a:rPr lang="en-GB" dirty="0"/>
              <a:t> del tempo </a:t>
            </a:r>
            <a:r>
              <a:rPr lang="en-GB" dirty="0" err="1"/>
              <a:t>siamo</a:t>
            </a:r>
            <a:r>
              <a:rPr lang="en-GB" dirty="0"/>
              <a:t>, </a:t>
            </a:r>
            <a:r>
              <a:rPr lang="en-GB" dirty="0" err="1"/>
              <a:t>l’Universo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percepiamo</a:t>
            </a:r>
            <a:r>
              <a:rPr lang="en-GB" dirty="0"/>
              <a:t> nostro e’ sempre piu’ </a:t>
            </a:r>
            <a:r>
              <a:rPr lang="en-GB" dirty="0" err="1"/>
              <a:t>definito</a:t>
            </a:r>
            <a:r>
              <a:rPr lang="en-GB" dirty="0"/>
              <a:t> e la rosa possible di universi </a:t>
            </a:r>
            <a:r>
              <a:rPr lang="en-GB" dirty="0" err="1"/>
              <a:t>tra</a:t>
            </a:r>
            <a:r>
              <a:rPr lang="en-GB" dirty="0"/>
              <a:t> cui </a:t>
            </a:r>
            <a:r>
              <a:rPr lang="en-GB" dirty="0" err="1"/>
              <a:t>scegliere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restring. Per </a:t>
            </a:r>
            <a:r>
              <a:rPr lang="en-GB" dirty="0" err="1"/>
              <a:t>voi</a:t>
            </a:r>
            <a:r>
              <a:rPr lang="en-GB" dirty="0"/>
              <a:t>, </a:t>
            </a:r>
            <a:r>
              <a:rPr lang="en-GB" dirty="0" err="1"/>
              <a:t>questo</a:t>
            </a:r>
            <a:r>
              <a:rPr lang="en-GB" dirty="0"/>
              <a:t> e’ un </a:t>
            </a:r>
            <a:r>
              <a:rPr lang="en-GB" dirty="0" err="1"/>
              <a:t>momento</a:t>
            </a:r>
            <a:r>
              <a:rPr lang="en-GB" dirty="0"/>
              <a:t> di infinite </a:t>
            </a:r>
            <a:r>
              <a:rPr lang="en-GB" dirty="0" err="1"/>
              <a:t>possibilita</a:t>
            </a:r>
            <a:r>
              <a:rPr lang="en-GB" dirty="0"/>
              <a:t>’. Come </a:t>
            </a:r>
            <a:r>
              <a:rPr lang="en-GB" dirty="0" err="1"/>
              <a:t>scegliere</a:t>
            </a:r>
            <a:r>
              <a:rPr lang="en-GB" dirty="0"/>
              <a:t>? </a:t>
            </a:r>
            <a:r>
              <a:rPr lang="en-GB" dirty="0" err="1"/>
              <a:t>Cercate</a:t>
            </a:r>
            <a:r>
              <a:rPr lang="en-GB" dirty="0"/>
              <a:t> la </a:t>
            </a:r>
            <a:r>
              <a:rPr lang="en-GB" dirty="0" err="1"/>
              <a:t>vostra</a:t>
            </a:r>
            <a:r>
              <a:rPr lang="en-GB" dirty="0"/>
              <a:t> </a:t>
            </a:r>
            <a:r>
              <a:rPr lang="en-GB" dirty="0" err="1"/>
              <a:t>guida</a:t>
            </a:r>
            <a:r>
              <a:rPr lang="en-GB" dirty="0"/>
              <a:t>. Cosa </a:t>
            </a:r>
            <a:r>
              <a:rPr lang="en-GB" dirty="0" err="1"/>
              <a:t>vorreste</a:t>
            </a:r>
            <a:r>
              <a:rPr lang="en-GB" dirty="0"/>
              <a:t> </a:t>
            </a:r>
            <a:r>
              <a:rPr lang="en-GB" dirty="0" err="1"/>
              <a:t>essere</a:t>
            </a:r>
            <a:r>
              <a:rPr lang="en-GB" dirty="0"/>
              <a:t> </a:t>
            </a:r>
            <a:r>
              <a:rPr lang="en-GB" dirty="0" err="1"/>
              <a:t>nella</a:t>
            </a:r>
            <a:r>
              <a:rPr lang="en-GB" dirty="0"/>
              <a:t> vita? </a:t>
            </a:r>
            <a:r>
              <a:rPr lang="en-GB" dirty="0" err="1"/>
              <a:t>Ricchi</a:t>
            </a:r>
            <a:r>
              <a:rPr lang="en-GB" dirty="0"/>
              <a:t>, </a:t>
            </a:r>
            <a:r>
              <a:rPr lang="en-GB" dirty="0" err="1"/>
              <a:t>soddisfatti</a:t>
            </a:r>
            <a:r>
              <a:rPr lang="en-GB" dirty="0"/>
              <a:t> </a:t>
            </a:r>
            <a:r>
              <a:rPr lang="en-GB" dirty="0" err="1"/>
              <a:t>lavorativamente</a:t>
            </a:r>
            <a:r>
              <a:rPr lang="en-GB" dirty="0"/>
              <a:t>, </a:t>
            </a:r>
            <a:r>
              <a:rPr lang="en-GB" dirty="0" err="1"/>
              <a:t>padri</a:t>
            </a:r>
            <a:r>
              <a:rPr lang="en-GB" dirty="0"/>
              <a:t>, </a:t>
            </a:r>
            <a:r>
              <a:rPr lang="en-GB" dirty="0" err="1"/>
              <a:t>madri</a:t>
            </a:r>
            <a:r>
              <a:rPr lang="en-GB" dirty="0"/>
              <a:t>. </a:t>
            </a:r>
            <a:r>
              <a:rPr lang="en-GB" dirty="0" err="1"/>
              <a:t>Allo</a:t>
            </a:r>
            <a:r>
              <a:rPr lang="en-GB" dirty="0"/>
              <a:t> </a:t>
            </a:r>
            <a:r>
              <a:rPr lang="en-GB" dirty="0" err="1"/>
              <a:t>stesso</a:t>
            </a:r>
            <a:r>
              <a:rPr lang="en-GB" dirty="0"/>
              <a:t> tempo, </a:t>
            </a:r>
            <a:r>
              <a:rPr lang="en-GB" dirty="0" err="1"/>
              <a:t>cosa</a:t>
            </a:r>
            <a:r>
              <a:rPr lang="en-GB" dirty="0"/>
              <a:t> vi e’ </a:t>
            </a:r>
            <a:r>
              <a:rPr lang="en-GB" dirty="0" err="1"/>
              <a:t>indispensabile</a:t>
            </a:r>
            <a:r>
              <a:rPr lang="en-GB" dirty="0"/>
              <a:t>? </a:t>
            </a:r>
            <a:r>
              <a:rPr lang="en-GB" dirty="0" err="1"/>
              <a:t>Guardatevi</a:t>
            </a:r>
            <a:r>
              <a:rPr lang="en-GB" dirty="0"/>
              <a:t> </a:t>
            </a:r>
            <a:r>
              <a:rPr lang="en-GB" dirty="0" err="1"/>
              <a:t>nel</a:t>
            </a:r>
            <a:r>
              <a:rPr lang="en-GB" dirty="0"/>
              <a:t> </a:t>
            </a:r>
            <a:r>
              <a:rPr lang="en-GB" dirty="0" err="1"/>
              <a:t>profondo</a:t>
            </a:r>
            <a:r>
              <a:rPr lang="en-GB" dirty="0"/>
              <a:t>, </a:t>
            </a:r>
            <a:r>
              <a:rPr lang="en-GB" dirty="0" err="1"/>
              <a:t>scavate</a:t>
            </a:r>
            <a:r>
              <a:rPr lang="en-GB" dirty="0"/>
              <a:t> e </a:t>
            </a:r>
            <a:r>
              <a:rPr lang="en-GB" dirty="0" err="1"/>
              <a:t>cercate</a:t>
            </a:r>
            <a:r>
              <a:rPr lang="en-GB" dirty="0"/>
              <a:t> il vostro </a:t>
            </a:r>
            <a:r>
              <a:rPr lang="en-GB" dirty="0" err="1"/>
              <a:t>desiderio</a:t>
            </a:r>
            <a:r>
              <a:rPr lang="en-GB" dirty="0"/>
              <a:t>. Un </a:t>
            </a:r>
            <a:r>
              <a:rPr lang="en-GB" dirty="0" err="1"/>
              <a:t>professore</a:t>
            </a:r>
            <a:r>
              <a:rPr lang="en-GB" dirty="0"/>
              <a:t> di </a:t>
            </a:r>
            <a:r>
              <a:rPr lang="en-GB" dirty="0" err="1"/>
              <a:t>questa</a:t>
            </a:r>
            <a:r>
              <a:rPr lang="en-GB" dirty="0"/>
              <a:t> </a:t>
            </a:r>
            <a:r>
              <a:rPr lang="en-GB" dirty="0" err="1"/>
              <a:t>scuola</a:t>
            </a:r>
            <a:r>
              <a:rPr lang="en-GB" dirty="0"/>
              <a:t> </a:t>
            </a:r>
            <a:r>
              <a:rPr lang="en-GB" dirty="0" err="1"/>
              <a:t>una</a:t>
            </a:r>
            <a:r>
              <a:rPr lang="en-GB" dirty="0"/>
              <a:t> volta ha </a:t>
            </a:r>
            <a:r>
              <a:rPr lang="en-GB" dirty="0" err="1"/>
              <a:t>parlato</a:t>
            </a:r>
            <a:r>
              <a:rPr lang="en-GB" dirty="0"/>
              <a:t> </a:t>
            </a:r>
            <a:r>
              <a:rPr lang="en-GB" dirty="0" err="1"/>
              <a:t>dell’etimologia</a:t>
            </a:r>
            <a:r>
              <a:rPr lang="en-GB" dirty="0"/>
              <a:t> </a:t>
            </a:r>
            <a:r>
              <a:rPr lang="en-GB" dirty="0" err="1"/>
              <a:t>della</a:t>
            </a:r>
            <a:r>
              <a:rPr lang="en-GB" dirty="0"/>
              <a:t> </a:t>
            </a:r>
            <a:r>
              <a:rPr lang="en-GB" dirty="0" err="1"/>
              <a:t>parola</a:t>
            </a:r>
            <a:r>
              <a:rPr lang="en-GB" dirty="0"/>
              <a:t> </a:t>
            </a:r>
            <a:r>
              <a:rPr lang="en-GB" dirty="0" err="1"/>
              <a:t>desiderio</a:t>
            </a:r>
            <a:r>
              <a:rPr lang="en-GB" dirty="0"/>
              <a:t>, dal Greco “senza </a:t>
            </a:r>
            <a:r>
              <a:rPr lang="en-GB" dirty="0" err="1"/>
              <a:t>stelle</a:t>
            </a:r>
            <a:r>
              <a:rPr lang="en-GB" dirty="0"/>
              <a:t>, </a:t>
            </a:r>
            <a:r>
              <a:rPr lang="en-GB" dirty="0" err="1"/>
              <a:t>riferendosi</a:t>
            </a:r>
            <a:r>
              <a:rPr lang="en-GB" dirty="0"/>
              <a:t> ad uno </a:t>
            </a:r>
            <a:r>
              <a:rPr lang="en-GB" dirty="0" err="1"/>
              <a:t>strumento</a:t>
            </a:r>
            <a:r>
              <a:rPr lang="en-GB" dirty="0"/>
              <a:t> </a:t>
            </a:r>
            <a:r>
              <a:rPr lang="en-GB" dirty="0" err="1"/>
              <a:t>necessario</a:t>
            </a:r>
            <a:r>
              <a:rPr lang="en-GB" dirty="0"/>
              <a:t> per </a:t>
            </a:r>
            <a:r>
              <a:rPr lang="en-GB" dirty="0" err="1"/>
              <a:t>orientarsi</a:t>
            </a:r>
            <a:r>
              <a:rPr lang="en-GB" dirty="0"/>
              <a:t> </a:t>
            </a:r>
            <a:r>
              <a:rPr lang="en-GB" dirty="0" err="1"/>
              <a:t>nel</a:t>
            </a:r>
            <a:r>
              <a:rPr lang="en-GB" dirty="0"/>
              <a:t> Cielo notturno: </a:t>
            </a:r>
            <a:r>
              <a:rPr lang="en-GB" dirty="0" err="1"/>
              <a:t>una</a:t>
            </a:r>
            <a:r>
              <a:rPr lang="en-GB" dirty="0"/>
              <a:t> </a:t>
            </a:r>
            <a:r>
              <a:rPr lang="en-GB" dirty="0" err="1"/>
              <a:t>cornicie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inquadra</a:t>
            </a:r>
            <a:r>
              <a:rPr lang="en-GB" dirty="0"/>
              <a:t> il Cielo e chi </a:t>
            </a:r>
            <a:r>
              <a:rPr lang="en-GB" dirty="0" err="1"/>
              <a:t>guarda</a:t>
            </a:r>
            <a:r>
              <a:rPr lang="en-GB" dirty="0"/>
              <a:t> </a:t>
            </a:r>
            <a:r>
              <a:rPr lang="en-GB" dirty="0" err="1"/>
              <a:t>attraverso</a:t>
            </a:r>
            <a:r>
              <a:rPr lang="en-GB" dirty="0"/>
              <a:t> </a:t>
            </a:r>
            <a:r>
              <a:rPr lang="en-GB" dirty="0" err="1"/>
              <a:t>scopre</a:t>
            </a:r>
            <a:r>
              <a:rPr lang="en-GB" dirty="0"/>
              <a:t> </a:t>
            </a:r>
            <a:r>
              <a:rPr lang="en-GB" dirty="0" err="1"/>
              <a:t>quali</a:t>
            </a:r>
            <a:r>
              <a:rPr lang="en-GB" dirty="0"/>
              <a:t> </a:t>
            </a:r>
            <a:r>
              <a:rPr lang="en-GB" dirty="0" err="1"/>
              <a:t>stelle</a:t>
            </a:r>
            <a:r>
              <a:rPr lang="en-GB" dirty="0"/>
              <a:t> </a:t>
            </a:r>
            <a:r>
              <a:rPr lang="en-GB" dirty="0" err="1"/>
              <a:t>mancano</a:t>
            </a:r>
            <a:r>
              <a:rPr lang="en-GB" dirty="0"/>
              <a:t> o no in </a:t>
            </a:r>
            <a:r>
              <a:rPr lang="en-GB" dirty="0" err="1"/>
              <a:t>certe</a:t>
            </a:r>
            <a:r>
              <a:rPr lang="en-GB" dirty="0"/>
              <a:t> </a:t>
            </a:r>
            <a:r>
              <a:rPr lang="en-GB" dirty="0" err="1"/>
              <a:t>direzioni</a:t>
            </a:r>
            <a:r>
              <a:rPr lang="en-GB" dirty="0"/>
              <a:t>. E’ </a:t>
            </a:r>
            <a:r>
              <a:rPr lang="en-GB" dirty="0" err="1"/>
              <a:t>l’essere</a:t>
            </a:r>
            <a:r>
              <a:rPr lang="en-GB" dirty="0"/>
              <a:t> senza </a:t>
            </a:r>
            <a:r>
              <a:rPr lang="en-GB" dirty="0" err="1"/>
              <a:t>stelle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ci fa </a:t>
            </a:r>
            <a:r>
              <a:rPr lang="en-GB" dirty="0" err="1"/>
              <a:t>desiderare</a:t>
            </a:r>
            <a:r>
              <a:rPr lang="en-GB" dirty="0"/>
              <a:t> di </a:t>
            </a:r>
            <a:r>
              <a:rPr lang="en-GB" dirty="0" err="1"/>
              <a:t>averne</a:t>
            </a:r>
            <a:r>
              <a:rPr lang="en-GB" dirty="0"/>
              <a:t> per </a:t>
            </a:r>
            <a:r>
              <a:rPr lang="en-GB" dirty="0" err="1"/>
              <a:t>essere</a:t>
            </a:r>
            <a:r>
              <a:rPr lang="en-GB" dirty="0"/>
              <a:t> </a:t>
            </a:r>
            <a:r>
              <a:rPr lang="en-GB" dirty="0" err="1"/>
              <a:t>guidati</a:t>
            </a:r>
            <a:r>
              <a:rPr lang="en-GB" dirty="0"/>
              <a:t> </a:t>
            </a:r>
            <a:r>
              <a:rPr lang="en-GB" dirty="0" err="1"/>
              <a:t>nella</a:t>
            </a:r>
            <a:r>
              <a:rPr lang="en-GB" dirty="0"/>
              <a:t> vita. </a:t>
            </a:r>
            <a:r>
              <a:rPr lang="en-GB" dirty="0" err="1"/>
              <a:t>Capite</a:t>
            </a:r>
            <a:r>
              <a:rPr lang="en-GB" dirty="0"/>
              <a:t> </a:t>
            </a:r>
            <a:r>
              <a:rPr lang="en-GB" dirty="0" err="1"/>
              <a:t>cosa</a:t>
            </a:r>
            <a:r>
              <a:rPr lang="en-GB" dirty="0"/>
              <a:t> desiderate e </a:t>
            </a:r>
            <a:r>
              <a:rPr lang="en-GB" dirty="0" err="1"/>
              <a:t>saprete</a:t>
            </a:r>
            <a:r>
              <a:rPr lang="en-GB" dirty="0"/>
              <a:t> </a:t>
            </a:r>
            <a:r>
              <a:rPr lang="en-GB" dirty="0" err="1"/>
              <a:t>scegliere</a:t>
            </a:r>
            <a:r>
              <a:rPr lang="en-GB" dirty="0"/>
              <a:t> </a:t>
            </a:r>
            <a:r>
              <a:rPr lang="en-GB" dirty="0" err="1"/>
              <a:t>nell’infinita</a:t>
            </a:r>
            <a:r>
              <a:rPr lang="en-GB" dirty="0"/>
              <a:t> </a:t>
            </a:r>
            <a:r>
              <a:rPr lang="en-GB" dirty="0" err="1"/>
              <a:t>moltitudine</a:t>
            </a:r>
            <a:r>
              <a:rPr lang="en-GB" dirty="0"/>
              <a:t> di Universi </a:t>
            </a:r>
            <a:r>
              <a:rPr lang="en-GB" dirty="0" err="1"/>
              <a:t>paralleli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vi </a:t>
            </a:r>
            <a:r>
              <a:rPr lang="en-GB" dirty="0" err="1"/>
              <a:t>attende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C7AD8-2D86-9156-135F-37AE5C971D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8622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613D1-F686-19F9-8C37-EDE5AF042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4B25CA-1D94-FD86-5CA4-AF697FDAFF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5751F3-BB5D-EA12-6088-A63C394332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Forse</a:t>
            </a:r>
            <a:r>
              <a:rPr lang="en-GB" dirty="0"/>
              <a:t> in </a:t>
            </a:r>
            <a:r>
              <a:rPr lang="en-GB" dirty="0" err="1"/>
              <a:t>qualche</a:t>
            </a:r>
            <a:r>
              <a:rPr lang="en-GB" dirty="0"/>
              <a:t> universe </a:t>
            </a:r>
            <a:r>
              <a:rPr lang="en-GB" dirty="0" err="1"/>
              <a:t>parallelo</a:t>
            </a:r>
            <a:r>
              <a:rPr lang="en-GB" dirty="0"/>
              <a:t>, </a:t>
            </a:r>
            <a:r>
              <a:rPr lang="en-GB" dirty="0" err="1"/>
              <a:t>una</a:t>
            </a:r>
            <a:r>
              <a:rPr lang="en-GB" dirty="0"/>
              <a:t> </a:t>
            </a:r>
            <a:r>
              <a:rPr lang="en-GB" dirty="0" err="1"/>
              <a:t>versione</a:t>
            </a:r>
            <a:r>
              <a:rPr lang="en-GB" dirty="0"/>
              <a:t> di me </a:t>
            </a:r>
            <a:r>
              <a:rPr lang="en-GB" dirty="0" err="1"/>
              <a:t>che</a:t>
            </a:r>
            <a:r>
              <a:rPr lang="en-GB" dirty="0"/>
              <a:t> ha </a:t>
            </a:r>
            <a:r>
              <a:rPr lang="en-GB" dirty="0" err="1"/>
              <a:t>fatto</a:t>
            </a:r>
            <a:r>
              <a:rPr lang="en-GB" dirty="0"/>
              <a:t> </a:t>
            </a:r>
            <a:r>
              <a:rPr lang="en-GB" dirty="0" err="1"/>
              <a:t>scelte</a:t>
            </a:r>
            <a:r>
              <a:rPr lang="en-GB" dirty="0"/>
              <a:t> diverse e’ </a:t>
            </a:r>
            <a:r>
              <a:rPr lang="en-GB" dirty="0" err="1"/>
              <a:t>comunque</a:t>
            </a:r>
            <a:r>
              <a:rPr lang="en-GB" dirty="0"/>
              <a:t> qui a </a:t>
            </a:r>
            <a:r>
              <a:rPr lang="en-GB" dirty="0" err="1"/>
              <a:t>parlarvi</a:t>
            </a:r>
            <a:r>
              <a:rPr lang="en-GB" dirty="0"/>
              <a:t> del </a:t>
            </a:r>
            <a:r>
              <a:rPr lang="en-GB" dirty="0" err="1"/>
              <a:t>suo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 e di come non </a:t>
            </a:r>
            <a:r>
              <a:rPr lang="en-GB" dirty="0" err="1"/>
              <a:t>cambierebbe</a:t>
            </a:r>
            <a:r>
              <a:rPr lang="en-GB" dirty="0"/>
              <a:t> niente. </a:t>
            </a:r>
            <a:r>
              <a:rPr lang="en-GB" dirty="0" err="1"/>
              <a:t>Magari</a:t>
            </a:r>
            <a:r>
              <a:rPr lang="en-GB" dirty="0"/>
              <a:t> I cliché’ </a:t>
            </a:r>
            <a:r>
              <a:rPr lang="en-GB" dirty="0" err="1"/>
              <a:t>sono</a:t>
            </a:r>
            <a:r>
              <a:rPr lang="en-GB" dirty="0"/>
              <a:t> </a:t>
            </a:r>
            <a:r>
              <a:rPr lang="en-GB" dirty="0" err="1"/>
              <a:t>gli</a:t>
            </a:r>
            <a:r>
              <a:rPr lang="en-GB" dirty="0"/>
              <a:t> </a:t>
            </a:r>
            <a:r>
              <a:rPr lang="en-GB" dirty="0" err="1"/>
              <a:t>stessi</a:t>
            </a:r>
            <a:r>
              <a:rPr lang="en-GB" dirty="0"/>
              <a:t> in tutti </a:t>
            </a:r>
            <a:r>
              <a:rPr lang="en-GB" dirty="0" err="1"/>
              <a:t>gli</a:t>
            </a:r>
            <a:r>
              <a:rPr lang="en-GB" dirty="0"/>
              <a:t> Universi </a:t>
            </a:r>
            <a:r>
              <a:rPr lang="en-GB" dirty="0" err="1"/>
              <a:t>paralleli</a:t>
            </a:r>
            <a:r>
              <a:rPr lang="en-GB" dirty="0"/>
              <a:t> </a:t>
            </a:r>
            <a:r>
              <a:rPr lang="en-GB" dirty="0" err="1"/>
              <a:t>possibili</a:t>
            </a:r>
            <a:r>
              <a:rPr lang="en-GB" dirty="0"/>
              <a:t>. Allora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potrebbe</a:t>
            </a:r>
            <a:r>
              <a:rPr lang="en-GB" dirty="0"/>
              <a:t> </a:t>
            </a:r>
            <a:r>
              <a:rPr lang="en-GB" dirty="0" err="1"/>
              <a:t>chiedere</a:t>
            </a:r>
            <a:r>
              <a:rPr lang="en-GB" dirty="0"/>
              <a:t> la </a:t>
            </a:r>
            <a:r>
              <a:rPr lang="en-GB" dirty="0" err="1"/>
              <a:t>domanda</a:t>
            </a:r>
            <a:r>
              <a:rPr lang="en-GB" dirty="0"/>
              <a:t> : In </a:t>
            </a:r>
            <a:r>
              <a:rPr lang="en-GB" dirty="0" err="1"/>
              <a:t>quanti</a:t>
            </a:r>
            <a:r>
              <a:rPr lang="en-GB" dirty="0"/>
              <a:t> Universi </a:t>
            </a:r>
            <a:r>
              <a:rPr lang="en-GB" dirty="0" err="1"/>
              <a:t>sono</a:t>
            </a:r>
            <a:r>
              <a:rPr lang="en-GB" dirty="0"/>
              <a:t> </a:t>
            </a:r>
            <a:r>
              <a:rPr lang="en-GB" dirty="0" err="1"/>
              <a:t>felice</a:t>
            </a:r>
            <a:r>
              <a:rPr lang="en-GB" dirty="0"/>
              <a:t> come in </a:t>
            </a:r>
            <a:r>
              <a:rPr lang="en-GB" dirty="0" err="1"/>
              <a:t>questo</a:t>
            </a:r>
            <a:r>
              <a:rPr lang="en-GB" dirty="0"/>
              <a:t> e in </a:t>
            </a:r>
            <a:r>
              <a:rPr lang="en-GB" dirty="0" err="1"/>
              <a:t>quanti</a:t>
            </a:r>
            <a:r>
              <a:rPr lang="en-GB" dirty="0"/>
              <a:t> </a:t>
            </a:r>
            <a:r>
              <a:rPr lang="en-GB" dirty="0" err="1"/>
              <a:t>sono</a:t>
            </a:r>
            <a:r>
              <a:rPr lang="en-GB" dirty="0"/>
              <a:t> triste, o </a:t>
            </a:r>
            <a:r>
              <a:rPr lang="en-GB" dirty="0" err="1"/>
              <a:t>malvagio</a:t>
            </a:r>
            <a:r>
              <a:rPr lang="en-GB" dirty="0"/>
              <a:t>,….</a:t>
            </a:r>
            <a:r>
              <a:rPr lang="en-GB" dirty="0" err="1"/>
              <a:t>Mentre</a:t>
            </a:r>
            <a:r>
              <a:rPr lang="en-GB" dirty="0"/>
              <a:t> con </a:t>
            </a:r>
            <a:r>
              <a:rPr lang="en-GB" dirty="0" err="1"/>
              <a:t>ogni</a:t>
            </a:r>
            <a:r>
              <a:rPr lang="en-GB" dirty="0"/>
              <a:t> </a:t>
            </a:r>
            <a:r>
              <a:rPr lang="en-GB" dirty="0" err="1"/>
              <a:t>scelta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moltiplicano</a:t>
            </a:r>
            <a:r>
              <a:rPr lang="en-GB" dirty="0"/>
              <a:t> </a:t>
            </a:r>
            <a:r>
              <a:rPr lang="en-GB" dirty="0" err="1"/>
              <a:t>gli</a:t>
            </a:r>
            <a:r>
              <a:rPr lang="en-GB" dirty="0"/>
              <a:t> Universi </a:t>
            </a:r>
            <a:r>
              <a:rPr lang="en-GB" dirty="0" err="1"/>
              <a:t>possibili</a:t>
            </a:r>
            <a:r>
              <a:rPr lang="en-GB" dirty="0"/>
              <a:t> in cui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sarebbe</a:t>
            </a:r>
            <a:r>
              <a:rPr lang="en-GB" dirty="0"/>
              <a:t> </a:t>
            </a:r>
            <a:r>
              <a:rPr lang="en-GB" dirty="0" err="1"/>
              <a:t>potuto</a:t>
            </a:r>
            <a:r>
              <a:rPr lang="en-GB" dirty="0"/>
              <a:t> vivere, col </a:t>
            </a:r>
            <a:r>
              <a:rPr lang="en-GB" dirty="0" err="1"/>
              <a:t>passare</a:t>
            </a:r>
            <a:r>
              <a:rPr lang="en-GB" dirty="0"/>
              <a:t> del tempo </a:t>
            </a:r>
            <a:r>
              <a:rPr lang="en-GB" dirty="0" err="1"/>
              <a:t>siamo</a:t>
            </a:r>
            <a:r>
              <a:rPr lang="en-GB" dirty="0"/>
              <a:t>, </a:t>
            </a:r>
            <a:r>
              <a:rPr lang="en-GB" dirty="0" err="1"/>
              <a:t>l’Universo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percepiamo</a:t>
            </a:r>
            <a:r>
              <a:rPr lang="en-GB" dirty="0"/>
              <a:t> nostro e’ sempre piu’ </a:t>
            </a:r>
            <a:r>
              <a:rPr lang="en-GB" dirty="0" err="1"/>
              <a:t>definito</a:t>
            </a:r>
            <a:r>
              <a:rPr lang="en-GB" dirty="0"/>
              <a:t> e la rosa possible di universi </a:t>
            </a:r>
            <a:r>
              <a:rPr lang="en-GB" dirty="0" err="1"/>
              <a:t>tra</a:t>
            </a:r>
            <a:r>
              <a:rPr lang="en-GB" dirty="0"/>
              <a:t> cui </a:t>
            </a:r>
            <a:r>
              <a:rPr lang="en-GB" dirty="0" err="1"/>
              <a:t>scegliere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restring. Per </a:t>
            </a:r>
            <a:r>
              <a:rPr lang="en-GB" dirty="0" err="1"/>
              <a:t>voi</a:t>
            </a:r>
            <a:r>
              <a:rPr lang="en-GB" dirty="0"/>
              <a:t>, </a:t>
            </a:r>
            <a:r>
              <a:rPr lang="en-GB" dirty="0" err="1"/>
              <a:t>questo</a:t>
            </a:r>
            <a:r>
              <a:rPr lang="en-GB" dirty="0"/>
              <a:t> e’ un </a:t>
            </a:r>
            <a:r>
              <a:rPr lang="en-GB" dirty="0" err="1"/>
              <a:t>momento</a:t>
            </a:r>
            <a:r>
              <a:rPr lang="en-GB" dirty="0"/>
              <a:t> di infinite </a:t>
            </a:r>
            <a:r>
              <a:rPr lang="en-GB" dirty="0" err="1"/>
              <a:t>possibilita</a:t>
            </a:r>
            <a:r>
              <a:rPr lang="en-GB" dirty="0"/>
              <a:t>’. Come </a:t>
            </a:r>
            <a:r>
              <a:rPr lang="en-GB" dirty="0" err="1"/>
              <a:t>scegliere</a:t>
            </a:r>
            <a:r>
              <a:rPr lang="en-GB" dirty="0"/>
              <a:t>? </a:t>
            </a:r>
            <a:r>
              <a:rPr lang="en-GB" dirty="0" err="1"/>
              <a:t>Cercate</a:t>
            </a:r>
            <a:r>
              <a:rPr lang="en-GB" dirty="0"/>
              <a:t> la </a:t>
            </a:r>
            <a:r>
              <a:rPr lang="en-GB" dirty="0" err="1"/>
              <a:t>vostra</a:t>
            </a:r>
            <a:r>
              <a:rPr lang="en-GB" dirty="0"/>
              <a:t> </a:t>
            </a:r>
            <a:r>
              <a:rPr lang="en-GB" dirty="0" err="1"/>
              <a:t>guida</a:t>
            </a:r>
            <a:r>
              <a:rPr lang="en-GB" dirty="0"/>
              <a:t>. Cosa </a:t>
            </a:r>
            <a:r>
              <a:rPr lang="en-GB" dirty="0" err="1"/>
              <a:t>vorreste</a:t>
            </a:r>
            <a:r>
              <a:rPr lang="en-GB" dirty="0"/>
              <a:t> </a:t>
            </a:r>
            <a:r>
              <a:rPr lang="en-GB" dirty="0" err="1"/>
              <a:t>essere</a:t>
            </a:r>
            <a:r>
              <a:rPr lang="en-GB" dirty="0"/>
              <a:t> </a:t>
            </a:r>
            <a:r>
              <a:rPr lang="en-GB" dirty="0" err="1"/>
              <a:t>nella</a:t>
            </a:r>
            <a:r>
              <a:rPr lang="en-GB" dirty="0"/>
              <a:t> vita? </a:t>
            </a:r>
            <a:r>
              <a:rPr lang="en-GB" dirty="0" err="1"/>
              <a:t>Ricchi</a:t>
            </a:r>
            <a:r>
              <a:rPr lang="en-GB" dirty="0"/>
              <a:t>, </a:t>
            </a:r>
            <a:r>
              <a:rPr lang="en-GB" dirty="0" err="1"/>
              <a:t>soddisfatti</a:t>
            </a:r>
            <a:r>
              <a:rPr lang="en-GB" dirty="0"/>
              <a:t> </a:t>
            </a:r>
            <a:r>
              <a:rPr lang="en-GB" dirty="0" err="1"/>
              <a:t>lavorativamente</a:t>
            </a:r>
            <a:r>
              <a:rPr lang="en-GB" dirty="0"/>
              <a:t>, </a:t>
            </a:r>
            <a:r>
              <a:rPr lang="en-GB" dirty="0" err="1"/>
              <a:t>padri</a:t>
            </a:r>
            <a:r>
              <a:rPr lang="en-GB" dirty="0"/>
              <a:t>, </a:t>
            </a:r>
            <a:r>
              <a:rPr lang="en-GB" dirty="0" err="1"/>
              <a:t>madri</a:t>
            </a:r>
            <a:r>
              <a:rPr lang="en-GB" dirty="0"/>
              <a:t>. </a:t>
            </a:r>
            <a:r>
              <a:rPr lang="en-GB" dirty="0" err="1"/>
              <a:t>Allo</a:t>
            </a:r>
            <a:r>
              <a:rPr lang="en-GB" dirty="0"/>
              <a:t> </a:t>
            </a:r>
            <a:r>
              <a:rPr lang="en-GB" dirty="0" err="1"/>
              <a:t>stesso</a:t>
            </a:r>
            <a:r>
              <a:rPr lang="en-GB" dirty="0"/>
              <a:t> tempo, </a:t>
            </a:r>
            <a:r>
              <a:rPr lang="en-GB" dirty="0" err="1"/>
              <a:t>cosa</a:t>
            </a:r>
            <a:r>
              <a:rPr lang="en-GB" dirty="0"/>
              <a:t> vi e’ </a:t>
            </a:r>
            <a:r>
              <a:rPr lang="en-GB" dirty="0" err="1"/>
              <a:t>indispensabile</a:t>
            </a:r>
            <a:r>
              <a:rPr lang="en-GB" dirty="0"/>
              <a:t>? </a:t>
            </a:r>
            <a:r>
              <a:rPr lang="en-GB" dirty="0" err="1"/>
              <a:t>Guardatevi</a:t>
            </a:r>
            <a:r>
              <a:rPr lang="en-GB" dirty="0"/>
              <a:t> </a:t>
            </a:r>
            <a:r>
              <a:rPr lang="en-GB" dirty="0" err="1"/>
              <a:t>nel</a:t>
            </a:r>
            <a:r>
              <a:rPr lang="en-GB" dirty="0"/>
              <a:t> </a:t>
            </a:r>
            <a:r>
              <a:rPr lang="en-GB" dirty="0" err="1"/>
              <a:t>profondo</a:t>
            </a:r>
            <a:r>
              <a:rPr lang="en-GB" dirty="0"/>
              <a:t>, </a:t>
            </a:r>
            <a:r>
              <a:rPr lang="en-GB" dirty="0" err="1"/>
              <a:t>scavate</a:t>
            </a:r>
            <a:r>
              <a:rPr lang="en-GB" dirty="0"/>
              <a:t> e </a:t>
            </a:r>
            <a:r>
              <a:rPr lang="en-GB" dirty="0" err="1"/>
              <a:t>cercate</a:t>
            </a:r>
            <a:r>
              <a:rPr lang="en-GB" dirty="0"/>
              <a:t> il vostro </a:t>
            </a:r>
            <a:r>
              <a:rPr lang="en-GB" dirty="0" err="1"/>
              <a:t>desiderio</a:t>
            </a:r>
            <a:r>
              <a:rPr lang="en-GB" dirty="0"/>
              <a:t>. Un </a:t>
            </a:r>
            <a:r>
              <a:rPr lang="en-GB" dirty="0" err="1"/>
              <a:t>professore</a:t>
            </a:r>
            <a:r>
              <a:rPr lang="en-GB" dirty="0"/>
              <a:t> di </a:t>
            </a:r>
            <a:r>
              <a:rPr lang="en-GB" dirty="0" err="1"/>
              <a:t>questa</a:t>
            </a:r>
            <a:r>
              <a:rPr lang="en-GB" dirty="0"/>
              <a:t> </a:t>
            </a:r>
            <a:r>
              <a:rPr lang="en-GB" dirty="0" err="1"/>
              <a:t>scuola</a:t>
            </a:r>
            <a:r>
              <a:rPr lang="en-GB" dirty="0"/>
              <a:t> </a:t>
            </a:r>
            <a:r>
              <a:rPr lang="en-GB" dirty="0" err="1"/>
              <a:t>una</a:t>
            </a:r>
            <a:r>
              <a:rPr lang="en-GB" dirty="0"/>
              <a:t> volta ha </a:t>
            </a:r>
            <a:r>
              <a:rPr lang="en-GB" dirty="0" err="1"/>
              <a:t>parlato</a:t>
            </a:r>
            <a:r>
              <a:rPr lang="en-GB" dirty="0"/>
              <a:t> </a:t>
            </a:r>
            <a:r>
              <a:rPr lang="en-GB" dirty="0" err="1"/>
              <a:t>dell’etimologia</a:t>
            </a:r>
            <a:r>
              <a:rPr lang="en-GB" dirty="0"/>
              <a:t> </a:t>
            </a:r>
            <a:r>
              <a:rPr lang="en-GB" dirty="0" err="1"/>
              <a:t>della</a:t>
            </a:r>
            <a:r>
              <a:rPr lang="en-GB" dirty="0"/>
              <a:t> </a:t>
            </a:r>
            <a:r>
              <a:rPr lang="en-GB" dirty="0" err="1"/>
              <a:t>parola</a:t>
            </a:r>
            <a:r>
              <a:rPr lang="en-GB" dirty="0"/>
              <a:t> </a:t>
            </a:r>
            <a:r>
              <a:rPr lang="en-GB" dirty="0" err="1"/>
              <a:t>desiderio</a:t>
            </a:r>
            <a:r>
              <a:rPr lang="en-GB" dirty="0"/>
              <a:t>, dal Greco “senza </a:t>
            </a:r>
            <a:r>
              <a:rPr lang="en-GB" dirty="0" err="1"/>
              <a:t>stelle</a:t>
            </a:r>
            <a:r>
              <a:rPr lang="en-GB" dirty="0"/>
              <a:t>, </a:t>
            </a:r>
            <a:r>
              <a:rPr lang="en-GB" dirty="0" err="1"/>
              <a:t>riferendosi</a:t>
            </a:r>
            <a:r>
              <a:rPr lang="en-GB" dirty="0"/>
              <a:t> ad uno </a:t>
            </a:r>
            <a:r>
              <a:rPr lang="en-GB" dirty="0" err="1"/>
              <a:t>strumento</a:t>
            </a:r>
            <a:r>
              <a:rPr lang="en-GB" dirty="0"/>
              <a:t> </a:t>
            </a:r>
            <a:r>
              <a:rPr lang="en-GB" dirty="0" err="1"/>
              <a:t>necessario</a:t>
            </a:r>
            <a:r>
              <a:rPr lang="en-GB" dirty="0"/>
              <a:t> per </a:t>
            </a:r>
            <a:r>
              <a:rPr lang="en-GB" dirty="0" err="1"/>
              <a:t>orientarsi</a:t>
            </a:r>
            <a:r>
              <a:rPr lang="en-GB" dirty="0"/>
              <a:t> </a:t>
            </a:r>
            <a:r>
              <a:rPr lang="en-GB" dirty="0" err="1"/>
              <a:t>nel</a:t>
            </a:r>
            <a:r>
              <a:rPr lang="en-GB" dirty="0"/>
              <a:t> Cielo notturno: </a:t>
            </a:r>
            <a:r>
              <a:rPr lang="en-GB" dirty="0" err="1"/>
              <a:t>una</a:t>
            </a:r>
            <a:r>
              <a:rPr lang="en-GB" dirty="0"/>
              <a:t> </a:t>
            </a:r>
            <a:r>
              <a:rPr lang="en-GB" dirty="0" err="1"/>
              <a:t>cornicie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inquadra</a:t>
            </a:r>
            <a:r>
              <a:rPr lang="en-GB" dirty="0"/>
              <a:t> il Cielo e chi </a:t>
            </a:r>
            <a:r>
              <a:rPr lang="en-GB" dirty="0" err="1"/>
              <a:t>guarda</a:t>
            </a:r>
            <a:r>
              <a:rPr lang="en-GB" dirty="0"/>
              <a:t> </a:t>
            </a:r>
            <a:r>
              <a:rPr lang="en-GB" dirty="0" err="1"/>
              <a:t>attraverso</a:t>
            </a:r>
            <a:r>
              <a:rPr lang="en-GB" dirty="0"/>
              <a:t> </a:t>
            </a:r>
            <a:r>
              <a:rPr lang="en-GB" dirty="0" err="1"/>
              <a:t>scopre</a:t>
            </a:r>
            <a:r>
              <a:rPr lang="en-GB" dirty="0"/>
              <a:t> </a:t>
            </a:r>
            <a:r>
              <a:rPr lang="en-GB" dirty="0" err="1"/>
              <a:t>quali</a:t>
            </a:r>
            <a:r>
              <a:rPr lang="en-GB" dirty="0"/>
              <a:t> </a:t>
            </a:r>
            <a:r>
              <a:rPr lang="en-GB" dirty="0" err="1"/>
              <a:t>stelle</a:t>
            </a:r>
            <a:r>
              <a:rPr lang="en-GB" dirty="0"/>
              <a:t> </a:t>
            </a:r>
            <a:r>
              <a:rPr lang="en-GB" dirty="0" err="1"/>
              <a:t>mancano</a:t>
            </a:r>
            <a:r>
              <a:rPr lang="en-GB" dirty="0"/>
              <a:t> o no in </a:t>
            </a:r>
            <a:r>
              <a:rPr lang="en-GB" dirty="0" err="1"/>
              <a:t>certe</a:t>
            </a:r>
            <a:r>
              <a:rPr lang="en-GB" dirty="0"/>
              <a:t> </a:t>
            </a:r>
            <a:r>
              <a:rPr lang="en-GB" dirty="0" err="1"/>
              <a:t>direzioni</a:t>
            </a:r>
            <a:r>
              <a:rPr lang="en-GB" dirty="0"/>
              <a:t>. E’ </a:t>
            </a:r>
            <a:r>
              <a:rPr lang="en-GB" dirty="0" err="1"/>
              <a:t>l’essere</a:t>
            </a:r>
            <a:r>
              <a:rPr lang="en-GB" dirty="0"/>
              <a:t> senza </a:t>
            </a:r>
            <a:r>
              <a:rPr lang="en-GB" dirty="0" err="1"/>
              <a:t>stelle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ci fa </a:t>
            </a:r>
            <a:r>
              <a:rPr lang="en-GB" dirty="0" err="1"/>
              <a:t>desiderare</a:t>
            </a:r>
            <a:r>
              <a:rPr lang="en-GB" dirty="0"/>
              <a:t> di </a:t>
            </a:r>
            <a:r>
              <a:rPr lang="en-GB" dirty="0" err="1"/>
              <a:t>averne</a:t>
            </a:r>
            <a:r>
              <a:rPr lang="en-GB" dirty="0"/>
              <a:t> per </a:t>
            </a:r>
            <a:r>
              <a:rPr lang="en-GB" dirty="0" err="1"/>
              <a:t>essere</a:t>
            </a:r>
            <a:r>
              <a:rPr lang="en-GB" dirty="0"/>
              <a:t> </a:t>
            </a:r>
            <a:r>
              <a:rPr lang="en-GB" dirty="0" err="1"/>
              <a:t>guidati</a:t>
            </a:r>
            <a:r>
              <a:rPr lang="en-GB" dirty="0"/>
              <a:t> </a:t>
            </a:r>
            <a:r>
              <a:rPr lang="en-GB" dirty="0" err="1"/>
              <a:t>nella</a:t>
            </a:r>
            <a:r>
              <a:rPr lang="en-GB" dirty="0"/>
              <a:t> vita. </a:t>
            </a:r>
            <a:r>
              <a:rPr lang="en-GB" dirty="0" err="1"/>
              <a:t>Capite</a:t>
            </a:r>
            <a:r>
              <a:rPr lang="en-GB" dirty="0"/>
              <a:t> </a:t>
            </a:r>
            <a:r>
              <a:rPr lang="en-GB" dirty="0" err="1"/>
              <a:t>cosa</a:t>
            </a:r>
            <a:r>
              <a:rPr lang="en-GB" dirty="0"/>
              <a:t> desiderate e </a:t>
            </a:r>
            <a:r>
              <a:rPr lang="en-GB" dirty="0" err="1"/>
              <a:t>saprete</a:t>
            </a:r>
            <a:r>
              <a:rPr lang="en-GB" dirty="0"/>
              <a:t> </a:t>
            </a:r>
            <a:r>
              <a:rPr lang="en-GB" dirty="0" err="1"/>
              <a:t>scegliere</a:t>
            </a:r>
            <a:r>
              <a:rPr lang="en-GB" dirty="0"/>
              <a:t> </a:t>
            </a:r>
            <a:r>
              <a:rPr lang="en-GB" dirty="0" err="1"/>
              <a:t>nell’infinita</a:t>
            </a:r>
            <a:r>
              <a:rPr lang="en-GB" dirty="0"/>
              <a:t> </a:t>
            </a:r>
            <a:r>
              <a:rPr lang="en-GB" dirty="0" err="1"/>
              <a:t>moltitudine</a:t>
            </a:r>
            <a:r>
              <a:rPr lang="en-GB" dirty="0"/>
              <a:t> di Universi </a:t>
            </a:r>
            <a:r>
              <a:rPr lang="en-GB" dirty="0" err="1"/>
              <a:t>paralleli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vi </a:t>
            </a:r>
            <a:r>
              <a:rPr lang="en-GB" dirty="0" err="1"/>
              <a:t>attende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EC6B8B-21C5-CE76-835C-142CA63FF2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36168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46ABA-35C1-31C8-CA9F-441409A2D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948598-33B5-D158-CFDB-CFC926EAF3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2CCE2F-C730-AFA4-E700-FA77613C77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Forse</a:t>
            </a:r>
            <a:r>
              <a:rPr lang="en-GB" dirty="0"/>
              <a:t> in </a:t>
            </a:r>
            <a:r>
              <a:rPr lang="en-GB" dirty="0" err="1"/>
              <a:t>qualche</a:t>
            </a:r>
            <a:r>
              <a:rPr lang="en-GB" dirty="0"/>
              <a:t> universe </a:t>
            </a:r>
            <a:r>
              <a:rPr lang="en-GB" dirty="0" err="1"/>
              <a:t>parallelo</a:t>
            </a:r>
            <a:r>
              <a:rPr lang="en-GB" dirty="0"/>
              <a:t>, </a:t>
            </a:r>
            <a:r>
              <a:rPr lang="en-GB" dirty="0" err="1"/>
              <a:t>una</a:t>
            </a:r>
            <a:r>
              <a:rPr lang="en-GB" dirty="0"/>
              <a:t> </a:t>
            </a:r>
            <a:r>
              <a:rPr lang="en-GB" dirty="0" err="1"/>
              <a:t>versione</a:t>
            </a:r>
            <a:r>
              <a:rPr lang="en-GB" dirty="0"/>
              <a:t> di me </a:t>
            </a:r>
            <a:r>
              <a:rPr lang="en-GB" dirty="0" err="1"/>
              <a:t>che</a:t>
            </a:r>
            <a:r>
              <a:rPr lang="en-GB" dirty="0"/>
              <a:t> ha </a:t>
            </a:r>
            <a:r>
              <a:rPr lang="en-GB" dirty="0" err="1"/>
              <a:t>fatto</a:t>
            </a:r>
            <a:r>
              <a:rPr lang="en-GB" dirty="0"/>
              <a:t> </a:t>
            </a:r>
            <a:r>
              <a:rPr lang="en-GB" dirty="0" err="1"/>
              <a:t>scelte</a:t>
            </a:r>
            <a:r>
              <a:rPr lang="en-GB" dirty="0"/>
              <a:t> diverse e’ </a:t>
            </a:r>
            <a:r>
              <a:rPr lang="en-GB" dirty="0" err="1"/>
              <a:t>comunque</a:t>
            </a:r>
            <a:r>
              <a:rPr lang="en-GB" dirty="0"/>
              <a:t> qui a </a:t>
            </a:r>
            <a:r>
              <a:rPr lang="en-GB" dirty="0" err="1"/>
              <a:t>parlarvi</a:t>
            </a:r>
            <a:r>
              <a:rPr lang="en-GB" dirty="0"/>
              <a:t> del </a:t>
            </a:r>
            <a:r>
              <a:rPr lang="en-GB" dirty="0" err="1"/>
              <a:t>suo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 e di come non </a:t>
            </a:r>
            <a:r>
              <a:rPr lang="en-GB" dirty="0" err="1"/>
              <a:t>cambierebbe</a:t>
            </a:r>
            <a:r>
              <a:rPr lang="en-GB" dirty="0"/>
              <a:t> niente. </a:t>
            </a:r>
            <a:r>
              <a:rPr lang="en-GB" dirty="0" err="1"/>
              <a:t>Magari</a:t>
            </a:r>
            <a:r>
              <a:rPr lang="en-GB" dirty="0"/>
              <a:t> I cliché’ </a:t>
            </a:r>
            <a:r>
              <a:rPr lang="en-GB" dirty="0" err="1"/>
              <a:t>sono</a:t>
            </a:r>
            <a:r>
              <a:rPr lang="en-GB" dirty="0"/>
              <a:t> </a:t>
            </a:r>
            <a:r>
              <a:rPr lang="en-GB" dirty="0" err="1"/>
              <a:t>gli</a:t>
            </a:r>
            <a:r>
              <a:rPr lang="en-GB" dirty="0"/>
              <a:t> </a:t>
            </a:r>
            <a:r>
              <a:rPr lang="en-GB" dirty="0" err="1"/>
              <a:t>stessi</a:t>
            </a:r>
            <a:r>
              <a:rPr lang="en-GB" dirty="0"/>
              <a:t> in tutti </a:t>
            </a:r>
            <a:r>
              <a:rPr lang="en-GB" dirty="0" err="1"/>
              <a:t>gli</a:t>
            </a:r>
            <a:r>
              <a:rPr lang="en-GB" dirty="0"/>
              <a:t> Universi </a:t>
            </a:r>
            <a:r>
              <a:rPr lang="en-GB" dirty="0" err="1"/>
              <a:t>paralleli</a:t>
            </a:r>
            <a:r>
              <a:rPr lang="en-GB" dirty="0"/>
              <a:t> </a:t>
            </a:r>
            <a:r>
              <a:rPr lang="en-GB" dirty="0" err="1"/>
              <a:t>possibili</a:t>
            </a:r>
            <a:r>
              <a:rPr lang="en-GB" dirty="0"/>
              <a:t>. Allora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potrebbe</a:t>
            </a:r>
            <a:r>
              <a:rPr lang="en-GB" dirty="0"/>
              <a:t> </a:t>
            </a:r>
            <a:r>
              <a:rPr lang="en-GB" dirty="0" err="1"/>
              <a:t>chiedere</a:t>
            </a:r>
            <a:r>
              <a:rPr lang="en-GB" dirty="0"/>
              <a:t> la </a:t>
            </a:r>
            <a:r>
              <a:rPr lang="en-GB" dirty="0" err="1"/>
              <a:t>domanda</a:t>
            </a:r>
            <a:r>
              <a:rPr lang="en-GB" dirty="0"/>
              <a:t> : In </a:t>
            </a:r>
            <a:r>
              <a:rPr lang="en-GB" dirty="0" err="1"/>
              <a:t>quanti</a:t>
            </a:r>
            <a:r>
              <a:rPr lang="en-GB" dirty="0"/>
              <a:t> Universi </a:t>
            </a:r>
            <a:r>
              <a:rPr lang="en-GB" dirty="0" err="1"/>
              <a:t>sono</a:t>
            </a:r>
            <a:r>
              <a:rPr lang="en-GB" dirty="0"/>
              <a:t> </a:t>
            </a:r>
            <a:r>
              <a:rPr lang="en-GB" dirty="0" err="1"/>
              <a:t>felice</a:t>
            </a:r>
            <a:r>
              <a:rPr lang="en-GB" dirty="0"/>
              <a:t> come in </a:t>
            </a:r>
            <a:r>
              <a:rPr lang="en-GB" dirty="0" err="1"/>
              <a:t>questo</a:t>
            </a:r>
            <a:r>
              <a:rPr lang="en-GB" dirty="0"/>
              <a:t> e in </a:t>
            </a:r>
            <a:r>
              <a:rPr lang="en-GB" dirty="0" err="1"/>
              <a:t>quanti</a:t>
            </a:r>
            <a:r>
              <a:rPr lang="en-GB" dirty="0"/>
              <a:t> </a:t>
            </a:r>
            <a:r>
              <a:rPr lang="en-GB" dirty="0" err="1"/>
              <a:t>sono</a:t>
            </a:r>
            <a:r>
              <a:rPr lang="en-GB" dirty="0"/>
              <a:t> triste, o </a:t>
            </a:r>
            <a:r>
              <a:rPr lang="en-GB" dirty="0" err="1"/>
              <a:t>malvagio</a:t>
            </a:r>
            <a:r>
              <a:rPr lang="en-GB" dirty="0"/>
              <a:t>,….</a:t>
            </a:r>
            <a:r>
              <a:rPr lang="en-GB" dirty="0" err="1"/>
              <a:t>Mentre</a:t>
            </a:r>
            <a:r>
              <a:rPr lang="en-GB" dirty="0"/>
              <a:t> con </a:t>
            </a:r>
            <a:r>
              <a:rPr lang="en-GB" dirty="0" err="1"/>
              <a:t>ogni</a:t>
            </a:r>
            <a:r>
              <a:rPr lang="en-GB" dirty="0"/>
              <a:t> </a:t>
            </a:r>
            <a:r>
              <a:rPr lang="en-GB" dirty="0" err="1"/>
              <a:t>scelta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moltiplicano</a:t>
            </a:r>
            <a:r>
              <a:rPr lang="en-GB" dirty="0"/>
              <a:t> </a:t>
            </a:r>
            <a:r>
              <a:rPr lang="en-GB" dirty="0" err="1"/>
              <a:t>gli</a:t>
            </a:r>
            <a:r>
              <a:rPr lang="en-GB" dirty="0"/>
              <a:t> Universi </a:t>
            </a:r>
            <a:r>
              <a:rPr lang="en-GB" dirty="0" err="1"/>
              <a:t>possibili</a:t>
            </a:r>
            <a:r>
              <a:rPr lang="en-GB" dirty="0"/>
              <a:t> in cui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sarebbe</a:t>
            </a:r>
            <a:r>
              <a:rPr lang="en-GB" dirty="0"/>
              <a:t> </a:t>
            </a:r>
            <a:r>
              <a:rPr lang="en-GB" dirty="0" err="1"/>
              <a:t>potuto</a:t>
            </a:r>
            <a:r>
              <a:rPr lang="en-GB" dirty="0"/>
              <a:t> vivere, col </a:t>
            </a:r>
            <a:r>
              <a:rPr lang="en-GB" dirty="0" err="1"/>
              <a:t>passare</a:t>
            </a:r>
            <a:r>
              <a:rPr lang="en-GB" dirty="0"/>
              <a:t> del tempo </a:t>
            </a:r>
            <a:r>
              <a:rPr lang="en-GB" dirty="0" err="1"/>
              <a:t>siamo</a:t>
            </a:r>
            <a:r>
              <a:rPr lang="en-GB" dirty="0"/>
              <a:t>, </a:t>
            </a:r>
            <a:r>
              <a:rPr lang="en-GB" dirty="0" err="1"/>
              <a:t>l’Universo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percepiamo</a:t>
            </a:r>
            <a:r>
              <a:rPr lang="en-GB" dirty="0"/>
              <a:t> nostro e’ sempre piu’ </a:t>
            </a:r>
            <a:r>
              <a:rPr lang="en-GB" dirty="0" err="1"/>
              <a:t>definito</a:t>
            </a:r>
            <a:r>
              <a:rPr lang="en-GB" dirty="0"/>
              <a:t> e la rosa possible di universi </a:t>
            </a:r>
            <a:r>
              <a:rPr lang="en-GB" dirty="0" err="1"/>
              <a:t>tra</a:t>
            </a:r>
            <a:r>
              <a:rPr lang="en-GB" dirty="0"/>
              <a:t> cui </a:t>
            </a:r>
            <a:r>
              <a:rPr lang="en-GB" dirty="0" err="1"/>
              <a:t>scegliere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restring. Per </a:t>
            </a:r>
            <a:r>
              <a:rPr lang="en-GB" dirty="0" err="1"/>
              <a:t>voi</a:t>
            </a:r>
            <a:r>
              <a:rPr lang="en-GB" dirty="0"/>
              <a:t>, </a:t>
            </a:r>
            <a:r>
              <a:rPr lang="en-GB" dirty="0" err="1"/>
              <a:t>questo</a:t>
            </a:r>
            <a:r>
              <a:rPr lang="en-GB" dirty="0"/>
              <a:t> e’ un </a:t>
            </a:r>
            <a:r>
              <a:rPr lang="en-GB" dirty="0" err="1"/>
              <a:t>momento</a:t>
            </a:r>
            <a:r>
              <a:rPr lang="en-GB" dirty="0"/>
              <a:t> di infinite </a:t>
            </a:r>
            <a:r>
              <a:rPr lang="en-GB" dirty="0" err="1"/>
              <a:t>possibilita</a:t>
            </a:r>
            <a:r>
              <a:rPr lang="en-GB" dirty="0"/>
              <a:t>’. Come </a:t>
            </a:r>
            <a:r>
              <a:rPr lang="en-GB" dirty="0" err="1"/>
              <a:t>scegliere</a:t>
            </a:r>
            <a:r>
              <a:rPr lang="en-GB" dirty="0"/>
              <a:t>? </a:t>
            </a:r>
            <a:r>
              <a:rPr lang="en-GB" dirty="0" err="1"/>
              <a:t>Cercate</a:t>
            </a:r>
            <a:r>
              <a:rPr lang="en-GB" dirty="0"/>
              <a:t> la </a:t>
            </a:r>
            <a:r>
              <a:rPr lang="en-GB" dirty="0" err="1"/>
              <a:t>vostra</a:t>
            </a:r>
            <a:r>
              <a:rPr lang="en-GB" dirty="0"/>
              <a:t> </a:t>
            </a:r>
            <a:r>
              <a:rPr lang="en-GB" dirty="0" err="1"/>
              <a:t>guida</a:t>
            </a:r>
            <a:r>
              <a:rPr lang="en-GB" dirty="0"/>
              <a:t>. Cosa </a:t>
            </a:r>
            <a:r>
              <a:rPr lang="en-GB" dirty="0" err="1"/>
              <a:t>vorreste</a:t>
            </a:r>
            <a:r>
              <a:rPr lang="en-GB" dirty="0"/>
              <a:t> </a:t>
            </a:r>
            <a:r>
              <a:rPr lang="en-GB" dirty="0" err="1"/>
              <a:t>essere</a:t>
            </a:r>
            <a:r>
              <a:rPr lang="en-GB" dirty="0"/>
              <a:t> </a:t>
            </a:r>
            <a:r>
              <a:rPr lang="en-GB" dirty="0" err="1"/>
              <a:t>nella</a:t>
            </a:r>
            <a:r>
              <a:rPr lang="en-GB" dirty="0"/>
              <a:t> vita? </a:t>
            </a:r>
            <a:r>
              <a:rPr lang="en-GB" dirty="0" err="1"/>
              <a:t>Ricchi</a:t>
            </a:r>
            <a:r>
              <a:rPr lang="en-GB" dirty="0"/>
              <a:t>, </a:t>
            </a:r>
            <a:r>
              <a:rPr lang="en-GB" dirty="0" err="1"/>
              <a:t>soddisfatti</a:t>
            </a:r>
            <a:r>
              <a:rPr lang="en-GB" dirty="0"/>
              <a:t> </a:t>
            </a:r>
            <a:r>
              <a:rPr lang="en-GB" dirty="0" err="1"/>
              <a:t>lavorativamente</a:t>
            </a:r>
            <a:r>
              <a:rPr lang="en-GB" dirty="0"/>
              <a:t>, </a:t>
            </a:r>
            <a:r>
              <a:rPr lang="en-GB" dirty="0" err="1"/>
              <a:t>padri</a:t>
            </a:r>
            <a:r>
              <a:rPr lang="en-GB" dirty="0"/>
              <a:t>, </a:t>
            </a:r>
            <a:r>
              <a:rPr lang="en-GB" dirty="0" err="1"/>
              <a:t>madri</a:t>
            </a:r>
            <a:r>
              <a:rPr lang="en-GB" dirty="0"/>
              <a:t>. </a:t>
            </a:r>
            <a:r>
              <a:rPr lang="en-GB" dirty="0" err="1"/>
              <a:t>Allo</a:t>
            </a:r>
            <a:r>
              <a:rPr lang="en-GB" dirty="0"/>
              <a:t> </a:t>
            </a:r>
            <a:r>
              <a:rPr lang="en-GB" dirty="0" err="1"/>
              <a:t>stesso</a:t>
            </a:r>
            <a:r>
              <a:rPr lang="en-GB" dirty="0"/>
              <a:t> tempo, </a:t>
            </a:r>
            <a:r>
              <a:rPr lang="en-GB" dirty="0" err="1"/>
              <a:t>cosa</a:t>
            </a:r>
            <a:r>
              <a:rPr lang="en-GB" dirty="0"/>
              <a:t> vi e’ </a:t>
            </a:r>
            <a:r>
              <a:rPr lang="en-GB" dirty="0" err="1"/>
              <a:t>indispensabile</a:t>
            </a:r>
            <a:r>
              <a:rPr lang="en-GB" dirty="0"/>
              <a:t>? </a:t>
            </a:r>
            <a:r>
              <a:rPr lang="en-GB" dirty="0" err="1"/>
              <a:t>Guardatevi</a:t>
            </a:r>
            <a:r>
              <a:rPr lang="en-GB" dirty="0"/>
              <a:t> </a:t>
            </a:r>
            <a:r>
              <a:rPr lang="en-GB" dirty="0" err="1"/>
              <a:t>nel</a:t>
            </a:r>
            <a:r>
              <a:rPr lang="en-GB" dirty="0"/>
              <a:t> </a:t>
            </a:r>
            <a:r>
              <a:rPr lang="en-GB" dirty="0" err="1"/>
              <a:t>profondo</a:t>
            </a:r>
            <a:r>
              <a:rPr lang="en-GB" dirty="0"/>
              <a:t>, </a:t>
            </a:r>
            <a:r>
              <a:rPr lang="en-GB" dirty="0" err="1"/>
              <a:t>scavate</a:t>
            </a:r>
            <a:r>
              <a:rPr lang="en-GB" dirty="0"/>
              <a:t> e </a:t>
            </a:r>
            <a:r>
              <a:rPr lang="en-GB" dirty="0" err="1"/>
              <a:t>cercate</a:t>
            </a:r>
            <a:r>
              <a:rPr lang="en-GB" dirty="0"/>
              <a:t> il vostro </a:t>
            </a:r>
            <a:r>
              <a:rPr lang="en-GB" dirty="0" err="1"/>
              <a:t>desiderio</a:t>
            </a:r>
            <a:r>
              <a:rPr lang="en-GB" dirty="0"/>
              <a:t>. Un </a:t>
            </a:r>
            <a:r>
              <a:rPr lang="en-GB" dirty="0" err="1"/>
              <a:t>professore</a:t>
            </a:r>
            <a:r>
              <a:rPr lang="en-GB" dirty="0"/>
              <a:t> di </a:t>
            </a:r>
            <a:r>
              <a:rPr lang="en-GB" dirty="0" err="1"/>
              <a:t>questa</a:t>
            </a:r>
            <a:r>
              <a:rPr lang="en-GB" dirty="0"/>
              <a:t> </a:t>
            </a:r>
            <a:r>
              <a:rPr lang="en-GB" dirty="0" err="1"/>
              <a:t>scuola</a:t>
            </a:r>
            <a:r>
              <a:rPr lang="en-GB" dirty="0"/>
              <a:t> </a:t>
            </a:r>
            <a:r>
              <a:rPr lang="en-GB" dirty="0" err="1"/>
              <a:t>una</a:t>
            </a:r>
            <a:r>
              <a:rPr lang="en-GB" dirty="0"/>
              <a:t> volta ha </a:t>
            </a:r>
            <a:r>
              <a:rPr lang="en-GB" dirty="0" err="1"/>
              <a:t>parlato</a:t>
            </a:r>
            <a:r>
              <a:rPr lang="en-GB" dirty="0"/>
              <a:t> </a:t>
            </a:r>
            <a:r>
              <a:rPr lang="en-GB" dirty="0" err="1"/>
              <a:t>dell’etimologia</a:t>
            </a:r>
            <a:r>
              <a:rPr lang="en-GB" dirty="0"/>
              <a:t> </a:t>
            </a:r>
            <a:r>
              <a:rPr lang="en-GB" dirty="0" err="1"/>
              <a:t>della</a:t>
            </a:r>
            <a:r>
              <a:rPr lang="en-GB" dirty="0"/>
              <a:t> </a:t>
            </a:r>
            <a:r>
              <a:rPr lang="en-GB" dirty="0" err="1"/>
              <a:t>parola</a:t>
            </a:r>
            <a:r>
              <a:rPr lang="en-GB" dirty="0"/>
              <a:t> </a:t>
            </a:r>
            <a:r>
              <a:rPr lang="en-GB" dirty="0" err="1"/>
              <a:t>desiderio</a:t>
            </a:r>
            <a:r>
              <a:rPr lang="en-GB" dirty="0"/>
              <a:t>, dal Greco “senza </a:t>
            </a:r>
            <a:r>
              <a:rPr lang="en-GB" dirty="0" err="1"/>
              <a:t>stelle</a:t>
            </a:r>
            <a:r>
              <a:rPr lang="en-GB" dirty="0"/>
              <a:t>, </a:t>
            </a:r>
            <a:r>
              <a:rPr lang="en-GB" dirty="0" err="1"/>
              <a:t>riferendosi</a:t>
            </a:r>
            <a:r>
              <a:rPr lang="en-GB" dirty="0"/>
              <a:t> ad uno </a:t>
            </a:r>
            <a:r>
              <a:rPr lang="en-GB" dirty="0" err="1"/>
              <a:t>strumento</a:t>
            </a:r>
            <a:r>
              <a:rPr lang="en-GB" dirty="0"/>
              <a:t> </a:t>
            </a:r>
            <a:r>
              <a:rPr lang="en-GB" dirty="0" err="1"/>
              <a:t>necessario</a:t>
            </a:r>
            <a:r>
              <a:rPr lang="en-GB" dirty="0"/>
              <a:t> per </a:t>
            </a:r>
            <a:r>
              <a:rPr lang="en-GB" dirty="0" err="1"/>
              <a:t>orientarsi</a:t>
            </a:r>
            <a:r>
              <a:rPr lang="en-GB" dirty="0"/>
              <a:t> </a:t>
            </a:r>
            <a:r>
              <a:rPr lang="en-GB" dirty="0" err="1"/>
              <a:t>nel</a:t>
            </a:r>
            <a:r>
              <a:rPr lang="en-GB" dirty="0"/>
              <a:t> Cielo notturno: </a:t>
            </a:r>
            <a:r>
              <a:rPr lang="en-GB" dirty="0" err="1"/>
              <a:t>una</a:t>
            </a:r>
            <a:r>
              <a:rPr lang="en-GB" dirty="0"/>
              <a:t> </a:t>
            </a:r>
            <a:r>
              <a:rPr lang="en-GB" dirty="0" err="1"/>
              <a:t>cornicie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inquadra</a:t>
            </a:r>
            <a:r>
              <a:rPr lang="en-GB" dirty="0"/>
              <a:t> il Cielo e chi </a:t>
            </a:r>
            <a:r>
              <a:rPr lang="en-GB" dirty="0" err="1"/>
              <a:t>guarda</a:t>
            </a:r>
            <a:r>
              <a:rPr lang="en-GB" dirty="0"/>
              <a:t> </a:t>
            </a:r>
            <a:r>
              <a:rPr lang="en-GB" dirty="0" err="1"/>
              <a:t>attraverso</a:t>
            </a:r>
            <a:r>
              <a:rPr lang="en-GB" dirty="0"/>
              <a:t> </a:t>
            </a:r>
            <a:r>
              <a:rPr lang="en-GB" dirty="0" err="1"/>
              <a:t>scopre</a:t>
            </a:r>
            <a:r>
              <a:rPr lang="en-GB" dirty="0"/>
              <a:t> </a:t>
            </a:r>
            <a:r>
              <a:rPr lang="en-GB" dirty="0" err="1"/>
              <a:t>quali</a:t>
            </a:r>
            <a:r>
              <a:rPr lang="en-GB" dirty="0"/>
              <a:t> </a:t>
            </a:r>
            <a:r>
              <a:rPr lang="en-GB" dirty="0" err="1"/>
              <a:t>stelle</a:t>
            </a:r>
            <a:r>
              <a:rPr lang="en-GB" dirty="0"/>
              <a:t> </a:t>
            </a:r>
            <a:r>
              <a:rPr lang="en-GB" dirty="0" err="1"/>
              <a:t>mancano</a:t>
            </a:r>
            <a:r>
              <a:rPr lang="en-GB" dirty="0"/>
              <a:t> o no in </a:t>
            </a:r>
            <a:r>
              <a:rPr lang="en-GB" dirty="0" err="1"/>
              <a:t>certe</a:t>
            </a:r>
            <a:r>
              <a:rPr lang="en-GB" dirty="0"/>
              <a:t> </a:t>
            </a:r>
            <a:r>
              <a:rPr lang="en-GB" dirty="0" err="1"/>
              <a:t>direzioni</a:t>
            </a:r>
            <a:r>
              <a:rPr lang="en-GB" dirty="0"/>
              <a:t>. E’ </a:t>
            </a:r>
            <a:r>
              <a:rPr lang="en-GB" dirty="0" err="1"/>
              <a:t>l’essere</a:t>
            </a:r>
            <a:r>
              <a:rPr lang="en-GB" dirty="0"/>
              <a:t> senza </a:t>
            </a:r>
            <a:r>
              <a:rPr lang="en-GB" dirty="0" err="1"/>
              <a:t>stelle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ci fa </a:t>
            </a:r>
            <a:r>
              <a:rPr lang="en-GB" dirty="0" err="1"/>
              <a:t>desiderare</a:t>
            </a:r>
            <a:r>
              <a:rPr lang="en-GB" dirty="0"/>
              <a:t> di </a:t>
            </a:r>
            <a:r>
              <a:rPr lang="en-GB" dirty="0" err="1"/>
              <a:t>averne</a:t>
            </a:r>
            <a:r>
              <a:rPr lang="en-GB" dirty="0"/>
              <a:t> per </a:t>
            </a:r>
            <a:r>
              <a:rPr lang="en-GB" dirty="0" err="1"/>
              <a:t>essere</a:t>
            </a:r>
            <a:r>
              <a:rPr lang="en-GB" dirty="0"/>
              <a:t> </a:t>
            </a:r>
            <a:r>
              <a:rPr lang="en-GB" dirty="0" err="1"/>
              <a:t>guidati</a:t>
            </a:r>
            <a:r>
              <a:rPr lang="en-GB" dirty="0"/>
              <a:t> </a:t>
            </a:r>
            <a:r>
              <a:rPr lang="en-GB" dirty="0" err="1"/>
              <a:t>nella</a:t>
            </a:r>
            <a:r>
              <a:rPr lang="en-GB" dirty="0"/>
              <a:t> vita. </a:t>
            </a:r>
            <a:r>
              <a:rPr lang="en-GB" dirty="0" err="1"/>
              <a:t>Capite</a:t>
            </a:r>
            <a:r>
              <a:rPr lang="en-GB" dirty="0"/>
              <a:t> </a:t>
            </a:r>
            <a:r>
              <a:rPr lang="en-GB" dirty="0" err="1"/>
              <a:t>cosa</a:t>
            </a:r>
            <a:r>
              <a:rPr lang="en-GB" dirty="0"/>
              <a:t> desiderate e </a:t>
            </a:r>
            <a:r>
              <a:rPr lang="en-GB" dirty="0" err="1"/>
              <a:t>saprete</a:t>
            </a:r>
            <a:r>
              <a:rPr lang="en-GB" dirty="0"/>
              <a:t> </a:t>
            </a:r>
            <a:r>
              <a:rPr lang="en-GB" dirty="0" err="1"/>
              <a:t>scegliere</a:t>
            </a:r>
            <a:r>
              <a:rPr lang="en-GB" dirty="0"/>
              <a:t> </a:t>
            </a:r>
            <a:r>
              <a:rPr lang="en-GB" dirty="0" err="1"/>
              <a:t>nell’infinita</a:t>
            </a:r>
            <a:r>
              <a:rPr lang="en-GB" dirty="0"/>
              <a:t> </a:t>
            </a:r>
            <a:r>
              <a:rPr lang="en-GB" dirty="0" err="1"/>
              <a:t>moltitudine</a:t>
            </a:r>
            <a:r>
              <a:rPr lang="en-GB" dirty="0"/>
              <a:t> di Universi </a:t>
            </a:r>
            <a:r>
              <a:rPr lang="en-GB" dirty="0" err="1"/>
              <a:t>paralleli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vi </a:t>
            </a:r>
            <a:r>
              <a:rPr lang="en-GB" dirty="0" err="1"/>
              <a:t>attende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946F03-D76E-0621-E225-6E3CE3FA22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7159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E787C-AD3E-2D2C-B286-2A2B46ED4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9569DA-70A2-8949-EEF2-E18B7237BE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4D189E-A9F3-CF8D-9929-FD7DC8BECE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Forse</a:t>
            </a:r>
            <a:r>
              <a:rPr lang="en-GB" dirty="0"/>
              <a:t> in </a:t>
            </a:r>
            <a:r>
              <a:rPr lang="en-GB" dirty="0" err="1"/>
              <a:t>qualche</a:t>
            </a:r>
            <a:r>
              <a:rPr lang="en-GB" dirty="0"/>
              <a:t> universe </a:t>
            </a:r>
            <a:r>
              <a:rPr lang="en-GB" dirty="0" err="1"/>
              <a:t>parallelo</a:t>
            </a:r>
            <a:r>
              <a:rPr lang="en-GB" dirty="0"/>
              <a:t>, </a:t>
            </a:r>
            <a:r>
              <a:rPr lang="en-GB" dirty="0" err="1"/>
              <a:t>una</a:t>
            </a:r>
            <a:r>
              <a:rPr lang="en-GB" dirty="0"/>
              <a:t> </a:t>
            </a:r>
            <a:r>
              <a:rPr lang="en-GB" dirty="0" err="1"/>
              <a:t>versione</a:t>
            </a:r>
            <a:r>
              <a:rPr lang="en-GB" dirty="0"/>
              <a:t> di me </a:t>
            </a:r>
            <a:r>
              <a:rPr lang="en-GB" dirty="0" err="1"/>
              <a:t>che</a:t>
            </a:r>
            <a:r>
              <a:rPr lang="en-GB" dirty="0"/>
              <a:t> ha </a:t>
            </a:r>
            <a:r>
              <a:rPr lang="en-GB" dirty="0" err="1"/>
              <a:t>fatto</a:t>
            </a:r>
            <a:r>
              <a:rPr lang="en-GB" dirty="0"/>
              <a:t> </a:t>
            </a:r>
            <a:r>
              <a:rPr lang="en-GB" dirty="0" err="1"/>
              <a:t>scelte</a:t>
            </a:r>
            <a:r>
              <a:rPr lang="en-GB" dirty="0"/>
              <a:t> diverse e’ </a:t>
            </a:r>
            <a:r>
              <a:rPr lang="en-GB" dirty="0" err="1"/>
              <a:t>comunque</a:t>
            </a:r>
            <a:r>
              <a:rPr lang="en-GB" dirty="0"/>
              <a:t> qui a </a:t>
            </a:r>
            <a:r>
              <a:rPr lang="en-GB" dirty="0" err="1"/>
              <a:t>parlarvi</a:t>
            </a:r>
            <a:r>
              <a:rPr lang="en-GB" dirty="0"/>
              <a:t> del </a:t>
            </a:r>
            <a:r>
              <a:rPr lang="en-GB" dirty="0" err="1"/>
              <a:t>suo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 e di come non </a:t>
            </a:r>
            <a:r>
              <a:rPr lang="en-GB" dirty="0" err="1"/>
              <a:t>cambierebbe</a:t>
            </a:r>
            <a:r>
              <a:rPr lang="en-GB" dirty="0"/>
              <a:t> niente. </a:t>
            </a:r>
            <a:r>
              <a:rPr lang="en-GB" dirty="0" err="1"/>
              <a:t>Magari</a:t>
            </a:r>
            <a:r>
              <a:rPr lang="en-GB" dirty="0"/>
              <a:t> I cliché’ </a:t>
            </a:r>
            <a:r>
              <a:rPr lang="en-GB" dirty="0" err="1"/>
              <a:t>sono</a:t>
            </a:r>
            <a:r>
              <a:rPr lang="en-GB" dirty="0"/>
              <a:t> </a:t>
            </a:r>
            <a:r>
              <a:rPr lang="en-GB" dirty="0" err="1"/>
              <a:t>gli</a:t>
            </a:r>
            <a:r>
              <a:rPr lang="en-GB" dirty="0"/>
              <a:t> </a:t>
            </a:r>
            <a:r>
              <a:rPr lang="en-GB" dirty="0" err="1"/>
              <a:t>stessi</a:t>
            </a:r>
            <a:r>
              <a:rPr lang="en-GB" dirty="0"/>
              <a:t> in tutti </a:t>
            </a:r>
            <a:r>
              <a:rPr lang="en-GB" dirty="0" err="1"/>
              <a:t>gli</a:t>
            </a:r>
            <a:r>
              <a:rPr lang="en-GB" dirty="0"/>
              <a:t> Universi </a:t>
            </a:r>
            <a:r>
              <a:rPr lang="en-GB" dirty="0" err="1"/>
              <a:t>paralleli</a:t>
            </a:r>
            <a:r>
              <a:rPr lang="en-GB" dirty="0"/>
              <a:t> </a:t>
            </a:r>
            <a:r>
              <a:rPr lang="en-GB" dirty="0" err="1"/>
              <a:t>possibili</a:t>
            </a:r>
            <a:r>
              <a:rPr lang="en-GB" dirty="0"/>
              <a:t>. Allora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potrebbe</a:t>
            </a:r>
            <a:r>
              <a:rPr lang="en-GB" dirty="0"/>
              <a:t> </a:t>
            </a:r>
            <a:r>
              <a:rPr lang="en-GB" dirty="0" err="1"/>
              <a:t>chiedere</a:t>
            </a:r>
            <a:r>
              <a:rPr lang="en-GB" dirty="0"/>
              <a:t> la </a:t>
            </a:r>
            <a:r>
              <a:rPr lang="en-GB" dirty="0" err="1"/>
              <a:t>domanda</a:t>
            </a:r>
            <a:r>
              <a:rPr lang="en-GB" dirty="0"/>
              <a:t> : In </a:t>
            </a:r>
            <a:r>
              <a:rPr lang="en-GB" dirty="0" err="1"/>
              <a:t>quanti</a:t>
            </a:r>
            <a:r>
              <a:rPr lang="en-GB" dirty="0"/>
              <a:t> Universi </a:t>
            </a:r>
            <a:r>
              <a:rPr lang="en-GB" dirty="0" err="1"/>
              <a:t>sono</a:t>
            </a:r>
            <a:r>
              <a:rPr lang="en-GB" dirty="0"/>
              <a:t> </a:t>
            </a:r>
            <a:r>
              <a:rPr lang="en-GB" dirty="0" err="1"/>
              <a:t>felice</a:t>
            </a:r>
            <a:r>
              <a:rPr lang="en-GB" dirty="0"/>
              <a:t> come in </a:t>
            </a:r>
            <a:r>
              <a:rPr lang="en-GB" dirty="0" err="1"/>
              <a:t>questo</a:t>
            </a:r>
            <a:r>
              <a:rPr lang="en-GB" dirty="0"/>
              <a:t> e in </a:t>
            </a:r>
            <a:r>
              <a:rPr lang="en-GB" dirty="0" err="1"/>
              <a:t>quanti</a:t>
            </a:r>
            <a:r>
              <a:rPr lang="en-GB" dirty="0"/>
              <a:t> </a:t>
            </a:r>
            <a:r>
              <a:rPr lang="en-GB" dirty="0" err="1"/>
              <a:t>sono</a:t>
            </a:r>
            <a:r>
              <a:rPr lang="en-GB" dirty="0"/>
              <a:t> triste, o </a:t>
            </a:r>
            <a:r>
              <a:rPr lang="en-GB" dirty="0" err="1"/>
              <a:t>malvagio</a:t>
            </a:r>
            <a:r>
              <a:rPr lang="en-GB" dirty="0"/>
              <a:t>,….</a:t>
            </a:r>
            <a:r>
              <a:rPr lang="en-GB" dirty="0" err="1"/>
              <a:t>Mentre</a:t>
            </a:r>
            <a:r>
              <a:rPr lang="en-GB" dirty="0"/>
              <a:t> con </a:t>
            </a:r>
            <a:r>
              <a:rPr lang="en-GB" dirty="0" err="1"/>
              <a:t>ogni</a:t>
            </a:r>
            <a:r>
              <a:rPr lang="en-GB" dirty="0"/>
              <a:t> </a:t>
            </a:r>
            <a:r>
              <a:rPr lang="en-GB" dirty="0" err="1"/>
              <a:t>scelta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moltiplicano</a:t>
            </a:r>
            <a:r>
              <a:rPr lang="en-GB" dirty="0"/>
              <a:t> </a:t>
            </a:r>
            <a:r>
              <a:rPr lang="en-GB" dirty="0" err="1"/>
              <a:t>gli</a:t>
            </a:r>
            <a:r>
              <a:rPr lang="en-GB" dirty="0"/>
              <a:t> Universi </a:t>
            </a:r>
            <a:r>
              <a:rPr lang="en-GB" dirty="0" err="1"/>
              <a:t>possibili</a:t>
            </a:r>
            <a:r>
              <a:rPr lang="en-GB" dirty="0"/>
              <a:t> in cui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sarebbe</a:t>
            </a:r>
            <a:r>
              <a:rPr lang="en-GB" dirty="0"/>
              <a:t> </a:t>
            </a:r>
            <a:r>
              <a:rPr lang="en-GB" dirty="0" err="1"/>
              <a:t>potuto</a:t>
            </a:r>
            <a:r>
              <a:rPr lang="en-GB" dirty="0"/>
              <a:t> vivere, col </a:t>
            </a:r>
            <a:r>
              <a:rPr lang="en-GB" dirty="0" err="1"/>
              <a:t>passare</a:t>
            </a:r>
            <a:r>
              <a:rPr lang="en-GB" dirty="0"/>
              <a:t> del tempo </a:t>
            </a:r>
            <a:r>
              <a:rPr lang="en-GB" dirty="0" err="1"/>
              <a:t>siamo</a:t>
            </a:r>
            <a:r>
              <a:rPr lang="en-GB" dirty="0"/>
              <a:t>, </a:t>
            </a:r>
            <a:r>
              <a:rPr lang="en-GB" dirty="0" err="1"/>
              <a:t>l’Universo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percepiamo</a:t>
            </a:r>
            <a:r>
              <a:rPr lang="en-GB" dirty="0"/>
              <a:t> nostro e’ sempre piu’ </a:t>
            </a:r>
            <a:r>
              <a:rPr lang="en-GB" dirty="0" err="1"/>
              <a:t>definito</a:t>
            </a:r>
            <a:r>
              <a:rPr lang="en-GB" dirty="0"/>
              <a:t> e la rosa possible di universi </a:t>
            </a:r>
            <a:r>
              <a:rPr lang="en-GB" dirty="0" err="1"/>
              <a:t>tra</a:t>
            </a:r>
            <a:r>
              <a:rPr lang="en-GB" dirty="0"/>
              <a:t> cui </a:t>
            </a:r>
            <a:r>
              <a:rPr lang="en-GB" dirty="0" err="1"/>
              <a:t>scegliere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restring. Per </a:t>
            </a:r>
            <a:r>
              <a:rPr lang="en-GB" dirty="0" err="1"/>
              <a:t>voi</a:t>
            </a:r>
            <a:r>
              <a:rPr lang="en-GB" dirty="0"/>
              <a:t>, </a:t>
            </a:r>
            <a:r>
              <a:rPr lang="en-GB" dirty="0" err="1"/>
              <a:t>questo</a:t>
            </a:r>
            <a:r>
              <a:rPr lang="en-GB" dirty="0"/>
              <a:t> e’ un </a:t>
            </a:r>
            <a:r>
              <a:rPr lang="en-GB" dirty="0" err="1"/>
              <a:t>momento</a:t>
            </a:r>
            <a:r>
              <a:rPr lang="en-GB" dirty="0"/>
              <a:t> di infinite </a:t>
            </a:r>
            <a:r>
              <a:rPr lang="en-GB" dirty="0" err="1"/>
              <a:t>possibilita</a:t>
            </a:r>
            <a:r>
              <a:rPr lang="en-GB" dirty="0"/>
              <a:t>’. Come </a:t>
            </a:r>
            <a:r>
              <a:rPr lang="en-GB" dirty="0" err="1"/>
              <a:t>scegliere</a:t>
            </a:r>
            <a:r>
              <a:rPr lang="en-GB" dirty="0"/>
              <a:t>? </a:t>
            </a:r>
            <a:r>
              <a:rPr lang="en-GB" dirty="0" err="1"/>
              <a:t>Cercate</a:t>
            </a:r>
            <a:r>
              <a:rPr lang="en-GB" dirty="0"/>
              <a:t> la </a:t>
            </a:r>
            <a:r>
              <a:rPr lang="en-GB" dirty="0" err="1"/>
              <a:t>vostra</a:t>
            </a:r>
            <a:r>
              <a:rPr lang="en-GB" dirty="0"/>
              <a:t> </a:t>
            </a:r>
            <a:r>
              <a:rPr lang="en-GB" dirty="0" err="1"/>
              <a:t>guida</a:t>
            </a:r>
            <a:r>
              <a:rPr lang="en-GB" dirty="0"/>
              <a:t>. Cosa </a:t>
            </a:r>
            <a:r>
              <a:rPr lang="en-GB" dirty="0" err="1"/>
              <a:t>vorreste</a:t>
            </a:r>
            <a:r>
              <a:rPr lang="en-GB" dirty="0"/>
              <a:t> </a:t>
            </a:r>
            <a:r>
              <a:rPr lang="en-GB" dirty="0" err="1"/>
              <a:t>essere</a:t>
            </a:r>
            <a:r>
              <a:rPr lang="en-GB" dirty="0"/>
              <a:t> </a:t>
            </a:r>
            <a:r>
              <a:rPr lang="en-GB" dirty="0" err="1"/>
              <a:t>nella</a:t>
            </a:r>
            <a:r>
              <a:rPr lang="en-GB" dirty="0"/>
              <a:t> vita? </a:t>
            </a:r>
            <a:r>
              <a:rPr lang="en-GB" dirty="0" err="1"/>
              <a:t>Ricchi</a:t>
            </a:r>
            <a:r>
              <a:rPr lang="en-GB" dirty="0"/>
              <a:t>, </a:t>
            </a:r>
            <a:r>
              <a:rPr lang="en-GB" dirty="0" err="1"/>
              <a:t>soddisfatti</a:t>
            </a:r>
            <a:r>
              <a:rPr lang="en-GB" dirty="0"/>
              <a:t> </a:t>
            </a:r>
            <a:r>
              <a:rPr lang="en-GB" dirty="0" err="1"/>
              <a:t>lavorativamente</a:t>
            </a:r>
            <a:r>
              <a:rPr lang="en-GB" dirty="0"/>
              <a:t>, </a:t>
            </a:r>
            <a:r>
              <a:rPr lang="en-GB" dirty="0" err="1"/>
              <a:t>padri</a:t>
            </a:r>
            <a:r>
              <a:rPr lang="en-GB" dirty="0"/>
              <a:t>, </a:t>
            </a:r>
            <a:r>
              <a:rPr lang="en-GB" dirty="0" err="1"/>
              <a:t>madri</a:t>
            </a:r>
            <a:r>
              <a:rPr lang="en-GB" dirty="0"/>
              <a:t>. </a:t>
            </a:r>
            <a:r>
              <a:rPr lang="en-GB" dirty="0" err="1"/>
              <a:t>Allo</a:t>
            </a:r>
            <a:r>
              <a:rPr lang="en-GB" dirty="0"/>
              <a:t> </a:t>
            </a:r>
            <a:r>
              <a:rPr lang="en-GB" dirty="0" err="1"/>
              <a:t>stesso</a:t>
            </a:r>
            <a:r>
              <a:rPr lang="en-GB" dirty="0"/>
              <a:t> tempo, </a:t>
            </a:r>
            <a:r>
              <a:rPr lang="en-GB" dirty="0" err="1"/>
              <a:t>cosa</a:t>
            </a:r>
            <a:r>
              <a:rPr lang="en-GB" dirty="0"/>
              <a:t> vi e’ </a:t>
            </a:r>
            <a:r>
              <a:rPr lang="en-GB" dirty="0" err="1"/>
              <a:t>indispensabile</a:t>
            </a:r>
            <a:r>
              <a:rPr lang="en-GB" dirty="0"/>
              <a:t>? </a:t>
            </a:r>
            <a:r>
              <a:rPr lang="en-GB" dirty="0" err="1"/>
              <a:t>Guardatevi</a:t>
            </a:r>
            <a:r>
              <a:rPr lang="en-GB" dirty="0"/>
              <a:t> </a:t>
            </a:r>
            <a:r>
              <a:rPr lang="en-GB" dirty="0" err="1"/>
              <a:t>nel</a:t>
            </a:r>
            <a:r>
              <a:rPr lang="en-GB" dirty="0"/>
              <a:t> </a:t>
            </a:r>
            <a:r>
              <a:rPr lang="en-GB" dirty="0" err="1"/>
              <a:t>profondo</a:t>
            </a:r>
            <a:r>
              <a:rPr lang="en-GB" dirty="0"/>
              <a:t>, </a:t>
            </a:r>
            <a:r>
              <a:rPr lang="en-GB" dirty="0" err="1"/>
              <a:t>scavate</a:t>
            </a:r>
            <a:r>
              <a:rPr lang="en-GB" dirty="0"/>
              <a:t> e </a:t>
            </a:r>
            <a:r>
              <a:rPr lang="en-GB" dirty="0" err="1"/>
              <a:t>cercate</a:t>
            </a:r>
            <a:r>
              <a:rPr lang="en-GB" dirty="0"/>
              <a:t> il vostro </a:t>
            </a:r>
            <a:r>
              <a:rPr lang="en-GB" dirty="0" err="1"/>
              <a:t>desiderio</a:t>
            </a:r>
            <a:r>
              <a:rPr lang="en-GB" dirty="0"/>
              <a:t>. Un </a:t>
            </a:r>
            <a:r>
              <a:rPr lang="en-GB" dirty="0" err="1"/>
              <a:t>professore</a:t>
            </a:r>
            <a:r>
              <a:rPr lang="en-GB" dirty="0"/>
              <a:t> di </a:t>
            </a:r>
            <a:r>
              <a:rPr lang="en-GB" dirty="0" err="1"/>
              <a:t>questa</a:t>
            </a:r>
            <a:r>
              <a:rPr lang="en-GB" dirty="0"/>
              <a:t> </a:t>
            </a:r>
            <a:r>
              <a:rPr lang="en-GB" dirty="0" err="1"/>
              <a:t>scuola</a:t>
            </a:r>
            <a:r>
              <a:rPr lang="en-GB" dirty="0"/>
              <a:t> </a:t>
            </a:r>
            <a:r>
              <a:rPr lang="en-GB" dirty="0" err="1"/>
              <a:t>una</a:t>
            </a:r>
            <a:r>
              <a:rPr lang="en-GB" dirty="0"/>
              <a:t> volta ha </a:t>
            </a:r>
            <a:r>
              <a:rPr lang="en-GB" dirty="0" err="1"/>
              <a:t>parlato</a:t>
            </a:r>
            <a:r>
              <a:rPr lang="en-GB" dirty="0"/>
              <a:t> </a:t>
            </a:r>
            <a:r>
              <a:rPr lang="en-GB" dirty="0" err="1"/>
              <a:t>dell’etimologia</a:t>
            </a:r>
            <a:r>
              <a:rPr lang="en-GB" dirty="0"/>
              <a:t> </a:t>
            </a:r>
            <a:r>
              <a:rPr lang="en-GB" dirty="0" err="1"/>
              <a:t>della</a:t>
            </a:r>
            <a:r>
              <a:rPr lang="en-GB" dirty="0"/>
              <a:t> </a:t>
            </a:r>
            <a:r>
              <a:rPr lang="en-GB" dirty="0" err="1"/>
              <a:t>parola</a:t>
            </a:r>
            <a:r>
              <a:rPr lang="en-GB" dirty="0"/>
              <a:t> </a:t>
            </a:r>
            <a:r>
              <a:rPr lang="en-GB" dirty="0" err="1"/>
              <a:t>desiderio</a:t>
            </a:r>
            <a:r>
              <a:rPr lang="en-GB" dirty="0"/>
              <a:t>, dal Greco “senza </a:t>
            </a:r>
            <a:r>
              <a:rPr lang="en-GB" dirty="0" err="1"/>
              <a:t>stelle</a:t>
            </a:r>
            <a:r>
              <a:rPr lang="en-GB" dirty="0"/>
              <a:t>, </a:t>
            </a:r>
            <a:r>
              <a:rPr lang="en-GB" dirty="0" err="1"/>
              <a:t>riferendosi</a:t>
            </a:r>
            <a:r>
              <a:rPr lang="en-GB" dirty="0"/>
              <a:t> ad uno </a:t>
            </a:r>
            <a:r>
              <a:rPr lang="en-GB" dirty="0" err="1"/>
              <a:t>strumento</a:t>
            </a:r>
            <a:r>
              <a:rPr lang="en-GB" dirty="0"/>
              <a:t> </a:t>
            </a:r>
            <a:r>
              <a:rPr lang="en-GB" dirty="0" err="1"/>
              <a:t>necessario</a:t>
            </a:r>
            <a:r>
              <a:rPr lang="en-GB" dirty="0"/>
              <a:t> per </a:t>
            </a:r>
            <a:r>
              <a:rPr lang="en-GB" dirty="0" err="1"/>
              <a:t>orientarsi</a:t>
            </a:r>
            <a:r>
              <a:rPr lang="en-GB" dirty="0"/>
              <a:t> </a:t>
            </a:r>
            <a:r>
              <a:rPr lang="en-GB" dirty="0" err="1"/>
              <a:t>nel</a:t>
            </a:r>
            <a:r>
              <a:rPr lang="en-GB" dirty="0"/>
              <a:t> Cielo notturno: </a:t>
            </a:r>
            <a:r>
              <a:rPr lang="en-GB" dirty="0" err="1"/>
              <a:t>una</a:t>
            </a:r>
            <a:r>
              <a:rPr lang="en-GB" dirty="0"/>
              <a:t> </a:t>
            </a:r>
            <a:r>
              <a:rPr lang="en-GB" dirty="0" err="1"/>
              <a:t>cornicie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inquadra</a:t>
            </a:r>
            <a:r>
              <a:rPr lang="en-GB" dirty="0"/>
              <a:t> il Cielo e chi </a:t>
            </a:r>
            <a:r>
              <a:rPr lang="en-GB" dirty="0" err="1"/>
              <a:t>guarda</a:t>
            </a:r>
            <a:r>
              <a:rPr lang="en-GB" dirty="0"/>
              <a:t> </a:t>
            </a:r>
            <a:r>
              <a:rPr lang="en-GB" dirty="0" err="1"/>
              <a:t>attraverso</a:t>
            </a:r>
            <a:r>
              <a:rPr lang="en-GB" dirty="0"/>
              <a:t> </a:t>
            </a:r>
            <a:r>
              <a:rPr lang="en-GB" dirty="0" err="1"/>
              <a:t>scopre</a:t>
            </a:r>
            <a:r>
              <a:rPr lang="en-GB" dirty="0"/>
              <a:t> </a:t>
            </a:r>
            <a:r>
              <a:rPr lang="en-GB" dirty="0" err="1"/>
              <a:t>quali</a:t>
            </a:r>
            <a:r>
              <a:rPr lang="en-GB" dirty="0"/>
              <a:t> </a:t>
            </a:r>
            <a:r>
              <a:rPr lang="en-GB" dirty="0" err="1"/>
              <a:t>stelle</a:t>
            </a:r>
            <a:r>
              <a:rPr lang="en-GB" dirty="0"/>
              <a:t> </a:t>
            </a:r>
            <a:r>
              <a:rPr lang="en-GB" dirty="0" err="1"/>
              <a:t>mancano</a:t>
            </a:r>
            <a:r>
              <a:rPr lang="en-GB" dirty="0"/>
              <a:t> o no in </a:t>
            </a:r>
            <a:r>
              <a:rPr lang="en-GB" dirty="0" err="1"/>
              <a:t>certe</a:t>
            </a:r>
            <a:r>
              <a:rPr lang="en-GB" dirty="0"/>
              <a:t> </a:t>
            </a:r>
            <a:r>
              <a:rPr lang="en-GB" dirty="0" err="1"/>
              <a:t>direzioni</a:t>
            </a:r>
            <a:r>
              <a:rPr lang="en-GB" dirty="0"/>
              <a:t>. E’ </a:t>
            </a:r>
            <a:r>
              <a:rPr lang="en-GB" dirty="0" err="1"/>
              <a:t>l’essere</a:t>
            </a:r>
            <a:r>
              <a:rPr lang="en-GB" dirty="0"/>
              <a:t> senza </a:t>
            </a:r>
            <a:r>
              <a:rPr lang="en-GB" dirty="0" err="1"/>
              <a:t>stelle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ci fa </a:t>
            </a:r>
            <a:r>
              <a:rPr lang="en-GB" dirty="0" err="1"/>
              <a:t>desiderare</a:t>
            </a:r>
            <a:r>
              <a:rPr lang="en-GB" dirty="0"/>
              <a:t> di </a:t>
            </a:r>
            <a:r>
              <a:rPr lang="en-GB" dirty="0" err="1"/>
              <a:t>averne</a:t>
            </a:r>
            <a:r>
              <a:rPr lang="en-GB" dirty="0"/>
              <a:t> per </a:t>
            </a:r>
            <a:r>
              <a:rPr lang="en-GB" dirty="0" err="1"/>
              <a:t>essere</a:t>
            </a:r>
            <a:r>
              <a:rPr lang="en-GB" dirty="0"/>
              <a:t> </a:t>
            </a:r>
            <a:r>
              <a:rPr lang="en-GB" dirty="0" err="1"/>
              <a:t>guidati</a:t>
            </a:r>
            <a:r>
              <a:rPr lang="en-GB" dirty="0"/>
              <a:t> </a:t>
            </a:r>
            <a:r>
              <a:rPr lang="en-GB" dirty="0" err="1"/>
              <a:t>nella</a:t>
            </a:r>
            <a:r>
              <a:rPr lang="en-GB" dirty="0"/>
              <a:t> vita. </a:t>
            </a:r>
            <a:r>
              <a:rPr lang="en-GB" dirty="0" err="1"/>
              <a:t>Capite</a:t>
            </a:r>
            <a:r>
              <a:rPr lang="en-GB" dirty="0"/>
              <a:t> </a:t>
            </a:r>
            <a:r>
              <a:rPr lang="en-GB" dirty="0" err="1"/>
              <a:t>cosa</a:t>
            </a:r>
            <a:r>
              <a:rPr lang="en-GB" dirty="0"/>
              <a:t> desiderate e </a:t>
            </a:r>
            <a:r>
              <a:rPr lang="en-GB" dirty="0" err="1"/>
              <a:t>saprete</a:t>
            </a:r>
            <a:r>
              <a:rPr lang="en-GB" dirty="0"/>
              <a:t> </a:t>
            </a:r>
            <a:r>
              <a:rPr lang="en-GB" dirty="0" err="1"/>
              <a:t>scegliere</a:t>
            </a:r>
            <a:r>
              <a:rPr lang="en-GB" dirty="0"/>
              <a:t> </a:t>
            </a:r>
            <a:r>
              <a:rPr lang="en-GB" dirty="0" err="1"/>
              <a:t>nell’infinita</a:t>
            </a:r>
            <a:r>
              <a:rPr lang="en-GB" dirty="0"/>
              <a:t> </a:t>
            </a:r>
            <a:r>
              <a:rPr lang="en-GB" dirty="0" err="1"/>
              <a:t>moltitudine</a:t>
            </a:r>
            <a:r>
              <a:rPr lang="en-GB" dirty="0"/>
              <a:t> di Universi </a:t>
            </a:r>
            <a:r>
              <a:rPr lang="en-GB" dirty="0" err="1"/>
              <a:t>paralleli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vi </a:t>
            </a:r>
            <a:r>
              <a:rPr lang="en-GB" dirty="0" err="1"/>
              <a:t>attende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C0B119-9DF3-D3C5-221C-5C1BB7731B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169790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62AF9-74A0-8F17-EE8F-FB0494B99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12E486-EBFA-BEE4-F96F-F997729E6A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637156-CD10-6B49-78F4-DC1C57CD61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Forse</a:t>
            </a:r>
            <a:r>
              <a:rPr lang="en-GB" dirty="0"/>
              <a:t> in </a:t>
            </a:r>
            <a:r>
              <a:rPr lang="en-GB" dirty="0" err="1"/>
              <a:t>qualche</a:t>
            </a:r>
            <a:r>
              <a:rPr lang="en-GB" dirty="0"/>
              <a:t> universe </a:t>
            </a:r>
            <a:r>
              <a:rPr lang="en-GB" dirty="0" err="1"/>
              <a:t>parallelo</a:t>
            </a:r>
            <a:r>
              <a:rPr lang="en-GB" dirty="0"/>
              <a:t>, </a:t>
            </a:r>
            <a:r>
              <a:rPr lang="en-GB" dirty="0" err="1"/>
              <a:t>una</a:t>
            </a:r>
            <a:r>
              <a:rPr lang="en-GB" dirty="0"/>
              <a:t> </a:t>
            </a:r>
            <a:r>
              <a:rPr lang="en-GB" dirty="0" err="1"/>
              <a:t>versione</a:t>
            </a:r>
            <a:r>
              <a:rPr lang="en-GB" dirty="0"/>
              <a:t> di me </a:t>
            </a:r>
            <a:r>
              <a:rPr lang="en-GB" dirty="0" err="1"/>
              <a:t>che</a:t>
            </a:r>
            <a:r>
              <a:rPr lang="en-GB" dirty="0"/>
              <a:t> ha </a:t>
            </a:r>
            <a:r>
              <a:rPr lang="en-GB" dirty="0" err="1"/>
              <a:t>fatto</a:t>
            </a:r>
            <a:r>
              <a:rPr lang="en-GB" dirty="0"/>
              <a:t> </a:t>
            </a:r>
            <a:r>
              <a:rPr lang="en-GB" dirty="0" err="1"/>
              <a:t>scelte</a:t>
            </a:r>
            <a:r>
              <a:rPr lang="en-GB" dirty="0"/>
              <a:t> diverse e’ </a:t>
            </a:r>
            <a:r>
              <a:rPr lang="en-GB" dirty="0" err="1"/>
              <a:t>comunque</a:t>
            </a:r>
            <a:r>
              <a:rPr lang="en-GB" dirty="0"/>
              <a:t> qui a </a:t>
            </a:r>
            <a:r>
              <a:rPr lang="en-GB" dirty="0" err="1"/>
              <a:t>parlarvi</a:t>
            </a:r>
            <a:r>
              <a:rPr lang="en-GB" dirty="0"/>
              <a:t> del </a:t>
            </a:r>
            <a:r>
              <a:rPr lang="en-GB" dirty="0" err="1"/>
              <a:t>suo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 e di come non </a:t>
            </a:r>
            <a:r>
              <a:rPr lang="en-GB" dirty="0" err="1"/>
              <a:t>cambierebbe</a:t>
            </a:r>
            <a:r>
              <a:rPr lang="en-GB" dirty="0"/>
              <a:t> niente. </a:t>
            </a:r>
            <a:r>
              <a:rPr lang="en-GB" dirty="0" err="1"/>
              <a:t>Magari</a:t>
            </a:r>
            <a:r>
              <a:rPr lang="en-GB" dirty="0"/>
              <a:t> I cliché’ </a:t>
            </a:r>
            <a:r>
              <a:rPr lang="en-GB" dirty="0" err="1"/>
              <a:t>sono</a:t>
            </a:r>
            <a:r>
              <a:rPr lang="en-GB" dirty="0"/>
              <a:t> </a:t>
            </a:r>
            <a:r>
              <a:rPr lang="en-GB" dirty="0" err="1"/>
              <a:t>gli</a:t>
            </a:r>
            <a:r>
              <a:rPr lang="en-GB" dirty="0"/>
              <a:t> </a:t>
            </a:r>
            <a:r>
              <a:rPr lang="en-GB" dirty="0" err="1"/>
              <a:t>stessi</a:t>
            </a:r>
            <a:r>
              <a:rPr lang="en-GB" dirty="0"/>
              <a:t> in tutti </a:t>
            </a:r>
            <a:r>
              <a:rPr lang="en-GB" dirty="0" err="1"/>
              <a:t>gli</a:t>
            </a:r>
            <a:r>
              <a:rPr lang="en-GB" dirty="0"/>
              <a:t> Universi </a:t>
            </a:r>
            <a:r>
              <a:rPr lang="en-GB" dirty="0" err="1"/>
              <a:t>paralleli</a:t>
            </a:r>
            <a:r>
              <a:rPr lang="en-GB" dirty="0"/>
              <a:t> </a:t>
            </a:r>
            <a:r>
              <a:rPr lang="en-GB" dirty="0" err="1"/>
              <a:t>possibili</a:t>
            </a:r>
            <a:r>
              <a:rPr lang="en-GB" dirty="0"/>
              <a:t>. Allora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potrebbe</a:t>
            </a:r>
            <a:r>
              <a:rPr lang="en-GB" dirty="0"/>
              <a:t> </a:t>
            </a:r>
            <a:r>
              <a:rPr lang="en-GB" dirty="0" err="1"/>
              <a:t>chiedere</a:t>
            </a:r>
            <a:r>
              <a:rPr lang="en-GB" dirty="0"/>
              <a:t> la </a:t>
            </a:r>
            <a:r>
              <a:rPr lang="en-GB" dirty="0" err="1"/>
              <a:t>domanda</a:t>
            </a:r>
            <a:r>
              <a:rPr lang="en-GB" dirty="0"/>
              <a:t> : In </a:t>
            </a:r>
            <a:r>
              <a:rPr lang="en-GB" dirty="0" err="1"/>
              <a:t>quanti</a:t>
            </a:r>
            <a:r>
              <a:rPr lang="en-GB" dirty="0"/>
              <a:t> Universi </a:t>
            </a:r>
            <a:r>
              <a:rPr lang="en-GB" dirty="0" err="1"/>
              <a:t>sono</a:t>
            </a:r>
            <a:r>
              <a:rPr lang="en-GB" dirty="0"/>
              <a:t> </a:t>
            </a:r>
            <a:r>
              <a:rPr lang="en-GB" dirty="0" err="1"/>
              <a:t>felice</a:t>
            </a:r>
            <a:r>
              <a:rPr lang="en-GB" dirty="0"/>
              <a:t> come in </a:t>
            </a:r>
            <a:r>
              <a:rPr lang="en-GB" dirty="0" err="1"/>
              <a:t>questo</a:t>
            </a:r>
            <a:r>
              <a:rPr lang="en-GB" dirty="0"/>
              <a:t> e in </a:t>
            </a:r>
            <a:r>
              <a:rPr lang="en-GB" dirty="0" err="1"/>
              <a:t>quanti</a:t>
            </a:r>
            <a:r>
              <a:rPr lang="en-GB" dirty="0"/>
              <a:t> </a:t>
            </a:r>
            <a:r>
              <a:rPr lang="en-GB" dirty="0" err="1"/>
              <a:t>sono</a:t>
            </a:r>
            <a:r>
              <a:rPr lang="en-GB" dirty="0"/>
              <a:t> triste, o </a:t>
            </a:r>
            <a:r>
              <a:rPr lang="en-GB" dirty="0" err="1"/>
              <a:t>malvagio</a:t>
            </a:r>
            <a:r>
              <a:rPr lang="en-GB" dirty="0"/>
              <a:t>,….</a:t>
            </a:r>
            <a:r>
              <a:rPr lang="en-GB" dirty="0" err="1"/>
              <a:t>Mentre</a:t>
            </a:r>
            <a:r>
              <a:rPr lang="en-GB" dirty="0"/>
              <a:t> con </a:t>
            </a:r>
            <a:r>
              <a:rPr lang="en-GB" dirty="0" err="1"/>
              <a:t>ogni</a:t>
            </a:r>
            <a:r>
              <a:rPr lang="en-GB" dirty="0"/>
              <a:t> </a:t>
            </a:r>
            <a:r>
              <a:rPr lang="en-GB" dirty="0" err="1"/>
              <a:t>scelta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moltiplicano</a:t>
            </a:r>
            <a:r>
              <a:rPr lang="en-GB" dirty="0"/>
              <a:t> </a:t>
            </a:r>
            <a:r>
              <a:rPr lang="en-GB" dirty="0" err="1"/>
              <a:t>gli</a:t>
            </a:r>
            <a:r>
              <a:rPr lang="en-GB" dirty="0"/>
              <a:t> Universi </a:t>
            </a:r>
            <a:r>
              <a:rPr lang="en-GB" dirty="0" err="1"/>
              <a:t>possibili</a:t>
            </a:r>
            <a:r>
              <a:rPr lang="en-GB" dirty="0"/>
              <a:t> in cui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sarebbe</a:t>
            </a:r>
            <a:r>
              <a:rPr lang="en-GB" dirty="0"/>
              <a:t> </a:t>
            </a:r>
            <a:r>
              <a:rPr lang="en-GB" dirty="0" err="1"/>
              <a:t>potuto</a:t>
            </a:r>
            <a:r>
              <a:rPr lang="en-GB" dirty="0"/>
              <a:t> vivere, col </a:t>
            </a:r>
            <a:r>
              <a:rPr lang="en-GB" dirty="0" err="1"/>
              <a:t>passare</a:t>
            </a:r>
            <a:r>
              <a:rPr lang="en-GB" dirty="0"/>
              <a:t> del tempo </a:t>
            </a:r>
            <a:r>
              <a:rPr lang="en-GB" dirty="0" err="1"/>
              <a:t>siamo</a:t>
            </a:r>
            <a:r>
              <a:rPr lang="en-GB" dirty="0"/>
              <a:t>, </a:t>
            </a:r>
            <a:r>
              <a:rPr lang="en-GB" dirty="0" err="1"/>
              <a:t>l’Universo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percepiamo</a:t>
            </a:r>
            <a:r>
              <a:rPr lang="en-GB" dirty="0"/>
              <a:t> nostro e’ sempre piu’ </a:t>
            </a:r>
            <a:r>
              <a:rPr lang="en-GB" dirty="0" err="1"/>
              <a:t>definito</a:t>
            </a:r>
            <a:r>
              <a:rPr lang="en-GB" dirty="0"/>
              <a:t> e la rosa possible di universi </a:t>
            </a:r>
            <a:r>
              <a:rPr lang="en-GB" dirty="0" err="1"/>
              <a:t>tra</a:t>
            </a:r>
            <a:r>
              <a:rPr lang="en-GB" dirty="0"/>
              <a:t> cui </a:t>
            </a:r>
            <a:r>
              <a:rPr lang="en-GB" dirty="0" err="1"/>
              <a:t>scegliere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restring. Per </a:t>
            </a:r>
            <a:r>
              <a:rPr lang="en-GB" dirty="0" err="1"/>
              <a:t>voi</a:t>
            </a:r>
            <a:r>
              <a:rPr lang="en-GB" dirty="0"/>
              <a:t>, </a:t>
            </a:r>
            <a:r>
              <a:rPr lang="en-GB" dirty="0" err="1"/>
              <a:t>questo</a:t>
            </a:r>
            <a:r>
              <a:rPr lang="en-GB" dirty="0"/>
              <a:t> e’ un </a:t>
            </a:r>
            <a:r>
              <a:rPr lang="en-GB" dirty="0" err="1"/>
              <a:t>momento</a:t>
            </a:r>
            <a:r>
              <a:rPr lang="en-GB" dirty="0"/>
              <a:t> di infinite </a:t>
            </a:r>
            <a:r>
              <a:rPr lang="en-GB" dirty="0" err="1"/>
              <a:t>possibilita</a:t>
            </a:r>
            <a:r>
              <a:rPr lang="en-GB" dirty="0"/>
              <a:t>’. Come </a:t>
            </a:r>
            <a:r>
              <a:rPr lang="en-GB" dirty="0" err="1"/>
              <a:t>scegliere</a:t>
            </a:r>
            <a:r>
              <a:rPr lang="en-GB" dirty="0"/>
              <a:t>? </a:t>
            </a:r>
            <a:r>
              <a:rPr lang="en-GB" dirty="0" err="1"/>
              <a:t>Cercate</a:t>
            </a:r>
            <a:r>
              <a:rPr lang="en-GB" dirty="0"/>
              <a:t> la </a:t>
            </a:r>
            <a:r>
              <a:rPr lang="en-GB" dirty="0" err="1"/>
              <a:t>vostra</a:t>
            </a:r>
            <a:r>
              <a:rPr lang="en-GB" dirty="0"/>
              <a:t> </a:t>
            </a:r>
            <a:r>
              <a:rPr lang="en-GB" dirty="0" err="1"/>
              <a:t>guida</a:t>
            </a:r>
            <a:r>
              <a:rPr lang="en-GB" dirty="0"/>
              <a:t>. Cosa </a:t>
            </a:r>
            <a:r>
              <a:rPr lang="en-GB" dirty="0" err="1"/>
              <a:t>vorreste</a:t>
            </a:r>
            <a:r>
              <a:rPr lang="en-GB" dirty="0"/>
              <a:t> </a:t>
            </a:r>
            <a:r>
              <a:rPr lang="en-GB" dirty="0" err="1"/>
              <a:t>essere</a:t>
            </a:r>
            <a:r>
              <a:rPr lang="en-GB" dirty="0"/>
              <a:t> </a:t>
            </a:r>
            <a:r>
              <a:rPr lang="en-GB" dirty="0" err="1"/>
              <a:t>nella</a:t>
            </a:r>
            <a:r>
              <a:rPr lang="en-GB" dirty="0"/>
              <a:t> vita? </a:t>
            </a:r>
            <a:r>
              <a:rPr lang="en-GB" dirty="0" err="1"/>
              <a:t>Ricchi</a:t>
            </a:r>
            <a:r>
              <a:rPr lang="en-GB" dirty="0"/>
              <a:t>, </a:t>
            </a:r>
            <a:r>
              <a:rPr lang="en-GB" dirty="0" err="1"/>
              <a:t>soddisfatti</a:t>
            </a:r>
            <a:r>
              <a:rPr lang="en-GB" dirty="0"/>
              <a:t> </a:t>
            </a:r>
            <a:r>
              <a:rPr lang="en-GB" dirty="0" err="1"/>
              <a:t>lavorativamente</a:t>
            </a:r>
            <a:r>
              <a:rPr lang="en-GB" dirty="0"/>
              <a:t>, </a:t>
            </a:r>
            <a:r>
              <a:rPr lang="en-GB" dirty="0" err="1"/>
              <a:t>padri</a:t>
            </a:r>
            <a:r>
              <a:rPr lang="en-GB" dirty="0"/>
              <a:t>, </a:t>
            </a:r>
            <a:r>
              <a:rPr lang="en-GB" dirty="0" err="1"/>
              <a:t>madri</a:t>
            </a:r>
            <a:r>
              <a:rPr lang="en-GB" dirty="0"/>
              <a:t>. </a:t>
            </a:r>
            <a:r>
              <a:rPr lang="en-GB" dirty="0" err="1"/>
              <a:t>Allo</a:t>
            </a:r>
            <a:r>
              <a:rPr lang="en-GB" dirty="0"/>
              <a:t> </a:t>
            </a:r>
            <a:r>
              <a:rPr lang="en-GB" dirty="0" err="1"/>
              <a:t>stesso</a:t>
            </a:r>
            <a:r>
              <a:rPr lang="en-GB" dirty="0"/>
              <a:t> tempo, </a:t>
            </a:r>
            <a:r>
              <a:rPr lang="en-GB" dirty="0" err="1"/>
              <a:t>cosa</a:t>
            </a:r>
            <a:r>
              <a:rPr lang="en-GB" dirty="0"/>
              <a:t> vi e’ </a:t>
            </a:r>
            <a:r>
              <a:rPr lang="en-GB" dirty="0" err="1"/>
              <a:t>indispensabile</a:t>
            </a:r>
            <a:r>
              <a:rPr lang="en-GB" dirty="0"/>
              <a:t>? </a:t>
            </a:r>
            <a:r>
              <a:rPr lang="en-GB" dirty="0" err="1"/>
              <a:t>Guardatevi</a:t>
            </a:r>
            <a:r>
              <a:rPr lang="en-GB" dirty="0"/>
              <a:t> </a:t>
            </a:r>
            <a:r>
              <a:rPr lang="en-GB" dirty="0" err="1"/>
              <a:t>nel</a:t>
            </a:r>
            <a:r>
              <a:rPr lang="en-GB" dirty="0"/>
              <a:t> </a:t>
            </a:r>
            <a:r>
              <a:rPr lang="en-GB" dirty="0" err="1"/>
              <a:t>profondo</a:t>
            </a:r>
            <a:r>
              <a:rPr lang="en-GB" dirty="0"/>
              <a:t>, </a:t>
            </a:r>
            <a:r>
              <a:rPr lang="en-GB" dirty="0" err="1"/>
              <a:t>scavate</a:t>
            </a:r>
            <a:r>
              <a:rPr lang="en-GB" dirty="0"/>
              <a:t> e </a:t>
            </a:r>
            <a:r>
              <a:rPr lang="en-GB" dirty="0" err="1"/>
              <a:t>cercate</a:t>
            </a:r>
            <a:r>
              <a:rPr lang="en-GB" dirty="0"/>
              <a:t> il vostro </a:t>
            </a:r>
            <a:r>
              <a:rPr lang="en-GB" dirty="0" err="1"/>
              <a:t>desiderio</a:t>
            </a:r>
            <a:r>
              <a:rPr lang="en-GB" dirty="0"/>
              <a:t>. Un </a:t>
            </a:r>
            <a:r>
              <a:rPr lang="en-GB" dirty="0" err="1"/>
              <a:t>professore</a:t>
            </a:r>
            <a:r>
              <a:rPr lang="en-GB" dirty="0"/>
              <a:t> di </a:t>
            </a:r>
            <a:r>
              <a:rPr lang="en-GB" dirty="0" err="1"/>
              <a:t>questa</a:t>
            </a:r>
            <a:r>
              <a:rPr lang="en-GB" dirty="0"/>
              <a:t> </a:t>
            </a:r>
            <a:r>
              <a:rPr lang="en-GB" dirty="0" err="1"/>
              <a:t>scuola</a:t>
            </a:r>
            <a:r>
              <a:rPr lang="en-GB" dirty="0"/>
              <a:t> </a:t>
            </a:r>
            <a:r>
              <a:rPr lang="en-GB" dirty="0" err="1"/>
              <a:t>una</a:t>
            </a:r>
            <a:r>
              <a:rPr lang="en-GB" dirty="0"/>
              <a:t> volta ha </a:t>
            </a:r>
            <a:r>
              <a:rPr lang="en-GB" dirty="0" err="1"/>
              <a:t>parlato</a:t>
            </a:r>
            <a:r>
              <a:rPr lang="en-GB" dirty="0"/>
              <a:t> </a:t>
            </a:r>
            <a:r>
              <a:rPr lang="en-GB" dirty="0" err="1"/>
              <a:t>dell’etimologia</a:t>
            </a:r>
            <a:r>
              <a:rPr lang="en-GB" dirty="0"/>
              <a:t> </a:t>
            </a:r>
            <a:r>
              <a:rPr lang="en-GB" dirty="0" err="1"/>
              <a:t>della</a:t>
            </a:r>
            <a:r>
              <a:rPr lang="en-GB" dirty="0"/>
              <a:t> </a:t>
            </a:r>
            <a:r>
              <a:rPr lang="en-GB" dirty="0" err="1"/>
              <a:t>parola</a:t>
            </a:r>
            <a:r>
              <a:rPr lang="en-GB" dirty="0"/>
              <a:t> </a:t>
            </a:r>
            <a:r>
              <a:rPr lang="en-GB" dirty="0" err="1"/>
              <a:t>desiderio</a:t>
            </a:r>
            <a:r>
              <a:rPr lang="en-GB" dirty="0"/>
              <a:t>, dal Greco “senza </a:t>
            </a:r>
            <a:r>
              <a:rPr lang="en-GB" dirty="0" err="1"/>
              <a:t>stelle</a:t>
            </a:r>
            <a:r>
              <a:rPr lang="en-GB" dirty="0"/>
              <a:t>, </a:t>
            </a:r>
            <a:r>
              <a:rPr lang="en-GB" dirty="0" err="1"/>
              <a:t>riferendosi</a:t>
            </a:r>
            <a:r>
              <a:rPr lang="en-GB" dirty="0"/>
              <a:t> ad uno </a:t>
            </a:r>
            <a:r>
              <a:rPr lang="en-GB" dirty="0" err="1"/>
              <a:t>strumento</a:t>
            </a:r>
            <a:r>
              <a:rPr lang="en-GB" dirty="0"/>
              <a:t> </a:t>
            </a:r>
            <a:r>
              <a:rPr lang="en-GB" dirty="0" err="1"/>
              <a:t>necessario</a:t>
            </a:r>
            <a:r>
              <a:rPr lang="en-GB" dirty="0"/>
              <a:t> per </a:t>
            </a:r>
            <a:r>
              <a:rPr lang="en-GB" dirty="0" err="1"/>
              <a:t>orientarsi</a:t>
            </a:r>
            <a:r>
              <a:rPr lang="en-GB" dirty="0"/>
              <a:t> </a:t>
            </a:r>
            <a:r>
              <a:rPr lang="en-GB" dirty="0" err="1"/>
              <a:t>nel</a:t>
            </a:r>
            <a:r>
              <a:rPr lang="en-GB" dirty="0"/>
              <a:t> Cielo notturno: </a:t>
            </a:r>
            <a:r>
              <a:rPr lang="en-GB" dirty="0" err="1"/>
              <a:t>una</a:t>
            </a:r>
            <a:r>
              <a:rPr lang="en-GB" dirty="0"/>
              <a:t> </a:t>
            </a:r>
            <a:r>
              <a:rPr lang="en-GB" dirty="0" err="1"/>
              <a:t>cornicie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inquadra</a:t>
            </a:r>
            <a:r>
              <a:rPr lang="en-GB" dirty="0"/>
              <a:t> il Cielo e chi </a:t>
            </a:r>
            <a:r>
              <a:rPr lang="en-GB" dirty="0" err="1"/>
              <a:t>guarda</a:t>
            </a:r>
            <a:r>
              <a:rPr lang="en-GB" dirty="0"/>
              <a:t> </a:t>
            </a:r>
            <a:r>
              <a:rPr lang="en-GB" dirty="0" err="1"/>
              <a:t>attraverso</a:t>
            </a:r>
            <a:r>
              <a:rPr lang="en-GB" dirty="0"/>
              <a:t> </a:t>
            </a:r>
            <a:r>
              <a:rPr lang="en-GB" dirty="0" err="1"/>
              <a:t>scopre</a:t>
            </a:r>
            <a:r>
              <a:rPr lang="en-GB" dirty="0"/>
              <a:t> </a:t>
            </a:r>
            <a:r>
              <a:rPr lang="en-GB" dirty="0" err="1"/>
              <a:t>quali</a:t>
            </a:r>
            <a:r>
              <a:rPr lang="en-GB" dirty="0"/>
              <a:t> </a:t>
            </a:r>
            <a:r>
              <a:rPr lang="en-GB" dirty="0" err="1"/>
              <a:t>stelle</a:t>
            </a:r>
            <a:r>
              <a:rPr lang="en-GB" dirty="0"/>
              <a:t> </a:t>
            </a:r>
            <a:r>
              <a:rPr lang="en-GB" dirty="0" err="1"/>
              <a:t>mancano</a:t>
            </a:r>
            <a:r>
              <a:rPr lang="en-GB" dirty="0"/>
              <a:t> o no in </a:t>
            </a:r>
            <a:r>
              <a:rPr lang="en-GB" dirty="0" err="1"/>
              <a:t>certe</a:t>
            </a:r>
            <a:r>
              <a:rPr lang="en-GB" dirty="0"/>
              <a:t> </a:t>
            </a:r>
            <a:r>
              <a:rPr lang="en-GB" dirty="0" err="1"/>
              <a:t>direzioni</a:t>
            </a:r>
            <a:r>
              <a:rPr lang="en-GB" dirty="0"/>
              <a:t>. E’ </a:t>
            </a:r>
            <a:r>
              <a:rPr lang="en-GB" dirty="0" err="1"/>
              <a:t>l’essere</a:t>
            </a:r>
            <a:r>
              <a:rPr lang="en-GB" dirty="0"/>
              <a:t> senza </a:t>
            </a:r>
            <a:r>
              <a:rPr lang="en-GB" dirty="0" err="1"/>
              <a:t>stelle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ci fa </a:t>
            </a:r>
            <a:r>
              <a:rPr lang="en-GB" dirty="0" err="1"/>
              <a:t>desiderare</a:t>
            </a:r>
            <a:r>
              <a:rPr lang="en-GB" dirty="0"/>
              <a:t> di </a:t>
            </a:r>
            <a:r>
              <a:rPr lang="en-GB" dirty="0" err="1"/>
              <a:t>averne</a:t>
            </a:r>
            <a:r>
              <a:rPr lang="en-GB" dirty="0"/>
              <a:t> per </a:t>
            </a:r>
            <a:r>
              <a:rPr lang="en-GB" dirty="0" err="1"/>
              <a:t>essere</a:t>
            </a:r>
            <a:r>
              <a:rPr lang="en-GB" dirty="0"/>
              <a:t> </a:t>
            </a:r>
            <a:r>
              <a:rPr lang="en-GB" dirty="0" err="1"/>
              <a:t>guidati</a:t>
            </a:r>
            <a:r>
              <a:rPr lang="en-GB" dirty="0"/>
              <a:t> </a:t>
            </a:r>
            <a:r>
              <a:rPr lang="en-GB" dirty="0" err="1"/>
              <a:t>nella</a:t>
            </a:r>
            <a:r>
              <a:rPr lang="en-GB" dirty="0"/>
              <a:t> vita. </a:t>
            </a:r>
            <a:r>
              <a:rPr lang="en-GB" dirty="0" err="1"/>
              <a:t>Capite</a:t>
            </a:r>
            <a:r>
              <a:rPr lang="en-GB" dirty="0"/>
              <a:t> </a:t>
            </a:r>
            <a:r>
              <a:rPr lang="en-GB" dirty="0" err="1"/>
              <a:t>cosa</a:t>
            </a:r>
            <a:r>
              <a:rPr lang="en-GB" dirty="0"/>
              <a:t> desiderate e </a:t>
            </a:r>
            <a:r>
              <a:rPr lang="en-GB" dirty="0" err="1"/>
              <a:t>saprete</a:t>
            </a:r>
            <a:r>
              <a:rPr lang="en-GB" dirty="0"/>
              <a:t> </a:t>
            </a:r>
            <a:r>
              <a:rPr lang="en-GB" dirty="0" err="1"/>
              <a:t>scegliere</a:t>
            </a:r>
            <a:r>
              <a:rPr lang="en-GB" dirty="0"/>
              <a:t> </a:t>
            </a:r>
            <a:r>
              <a:rPr lang="en-GB" dirty="0" err="1"/>
              <a:t>nell’infinita</a:t>
            </a:r>
            <a:r>
              <a:rPr lang="en-GB" dirty="0"/>
              <a:t> </a:t>
            </a:r>
            <a:r>
              <a:rPr lang="en-GB" dirty="0" err="1"/>
              <a:t>moltitudine</a:t>
            </a:r>
            <a:r>
              <a:rPr lang="en-GB" dirty="0"/>
              <a:t> di Universi </a:t>
            </a:r>
            <a:r>
              <a:rPr lang="en-GB" dirty="0" err="1"/>
              <a:t>paralleli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vi </a:t>
            </a:r>
            <a:r>
              <a:rPr lang="en-GB" dirty="0" err="1"/>
              <a:t>attende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F9AB8-B7BA-FC14-0D93-73FF85761C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2558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BA7FF-2235-2FD6-5401-44D1626C2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6C1DDC-1F3C-59F9-73A0-2E2BAC5F9F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8E404F-0710-26C2-E40A-7D6C6A37F3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Forse</a:t>
            </a:r>
            <a:r>
              <a:rPr lang="en-GB" dirty="0"/>
              <a:t> in </a:t>
            </a:r>
            <a:r>
              <a:rPr lang="en-GB" dirty="0" err="1"/>
              <a:t>qualche</a:t>
            </a:r>
            <a:r>
              <a:rPr lang="en-GB" dirty="0"/>
              <a:t> universe </a:t>
            </a:r>
            <a:r>
              <a:rPr lang="en-GB" dirty="0" err="1"/>
              <a:t>parallelo</a:t>
            </a:r>
            <a:r>
              <a:rPr lang="en-GB" dirty="0"/>
              <a:t>, </a:t>
            </a:r>
            <a:r>
              <a:rPr lang="en-GB" dirty="0" err="1"/>
              <a:t>una</a:t>
            </a:r>
            <a:r>
              <a:rPr lang="en-GB" dirty="0"/>
              <a:t> </a:t>
            </a:r>
            <a:r>
              <a:rPr lang="en-GB" dirty="0" err="1"/>
              <a:t>versione</a:t>
            </a:r>
            <a:r>
              <a:rPr lang="en-GB" dirty="0"/>
              <a:t> di me </a:t>
            </a:r>
            <a:r>
              <a:rPr lang="en-GB" dirty="0" err="1"/>
              <a:t>che</a:t>
            </a:r>
            <a:r>
              <a:rPr lang="en-GB" dirty="0"/>
              <a:t> ha </a:t>
            </a:r>
            <a:r>
              <a:rPr lang="en-GB" dirty="0" err="1"/>
              <a:t>fatto</a:t>
            </a:r>
            <a:r>
              <a:rPr lang="en-GB" dirty="0"/>
              <a:t> </a:t>
            </a:r>
            <a:r>
              <a:rPr lang="en-GB" dirty="0" err="1"/>
              <a:t>scelte</a:t>
            </a:r>
            <a:r>
              <a:rPr lang="en-GB" dirty="0"/>
              <a:t> diverse e’ </a:t>
            </a:r>
            <a:r>
              <a:rPr lang="en-GB" dirty="0" err="1"/>
              <a:t>comunque</a:t>
            </a:r>
            <a:r>
              <a:rPr lang="en-GB" dirty="0"/>
              <a:t> qui a </a:t>
            </a:r>
            <a:r>
              <a:rPr lang="en-GB" dirty="0" err="1"/>
              <a:t>parlarvi</a:t>
            </a:r>
            <a:r>
              <a:rPr lang="en-GB" dirty="0"/>
              <a:t> del </a:t>
            </a:r>
            <a:r>
              <a:rPr lang="en-GB" dirty="0" err="1"/>
              <a:t>suo</a:t>
            </a:r>
            <a:r>
              <a:rPr lang="en-GB" dirty="0"/>
              <a:t> </a:t>
            </a:r>
            <a:r>
              <a:rPr lang="en-GB" dirty="0" err="1"/>
              <a:t>percorso</a:t>
            </a:r>
            <a:r>
              <a:rPr lang="en-GB" dirty="0"/>
              <a:t> e di come non </a:t>
            </a:r>
            <a:r>
              <a:rPr lang="en-GB" dirty="0" err="1"/>
              <a:t>cambierebbe</a:t>
            </a:r>
            <a:r>
              <a:rPr lang="en-GB" dirty="0"/>
              <a:t> niente. </a:t>
            </a:r>
            <a:r>
              <a:rPr lang="en-GB" dirty="0" err="1"/>
              <a:t>Magari</a:t>
            </a:r>
            <a:r>
              <a:rPr lang="en-GB" dirty="0"/>
              <a:t> I cliché’ </a:t>
            </a:r>
            <a:r>
              <a:rPr lang="en-GB" dirty="0" err="1"/>
              <a:t>sono</a:t>
            </a:r>
            <a:r>
              <a:rPr lang="en-GB" dirty="0"/>
              <a:t> </a:t>
            </a:r>
            <a:r>
              <a:rPr lang="en-GB" dirty="0" err="1"/>
              <a:t>gli</a:t>
            </a:r>
            <a:r>
              <a:rPr lang="en-GB" dirty="0"/>
              <a:t> </a:t>
            </a:r>
            <a:r>
              <a:rPr lang="en-GB" dirty="0" err="1"/>
              <a:t>stessi</a:t>
            </a:r>
            <a:r>
              <a:rPr lang="en-GB" dirty="0"/>
              <a:t> in tutti </a:t>
            </a:r>
            <a:r>
              <a:rPr lang="en-GB" dirty="0" err="1"/>
              <a:t>gli</a:t>
            </a:r>
            <a:r>
              <a:rPr lang="en-GB" dirty="0"/>
              <a:t> Universi </a:t>
            </a:r>
            <a:r>
              <a:rPr lang="en-GB" dirty="0" err="1"/>
              <a:t>paralleli</a:t>
            </a:r>
            <a:r>
              <a:rPr lang="en-GB" dirty="0"/>
              <a:t> </a:t>
            </a:r>
            <a:r>
              <a:rPr lang="en-GB" dirty="0" err="1"/>
              <a:t>possibili</a:t>
            </a:r>
            <a:r>
              <a:rPr lang="en-GB" dirty="0"/>
              <a:t>. Allora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potrebbe</a:t>
            </a:r>
            <a:r>
              <a:rPr lang="en-GB" dirty="0"/>
              <a:t> </a:t>
            </a:r>
            <a:r>
              <a:rPr lang="en-GB" dirty="0" err="1"/>
              <a:t>chiedere</a:t>
            </a:r>
            <a:r>
              <a:rPr lang="en-GB" dirty="0"/>
              <a:t> la </a:t>
            </a:r>
            <a:r>
              <a:rPr lang="en-GB" dirty="0" err="1"/>
              <a:t>domanda</a:t>
            </a:r>
            <a:r>
              <a:rPr lang="en-GB" dirty="0"/>
              <a:t> : In </a:t>
            </a:r>
            <a:r>
              <a:rPr lang="en-GB" dirty="0" err="1"/>
              <a:t>quanti</a:t>
            </a:r>
            <a:r>
              <a:rPr lang="en-GB" dirty="0"/>
              <a:t> Universi </a:t>
            </a:r>
            <a:r>
              <a:rPr lang="en-GB" dirty="0" err="1"/>
              <a:t>sono</a:t>
            </a:r>
            <a:r>
              <a:rPr lang="en-GB" dirty="0"/>
              <a:t> </a:t>
            </a:r>
            <a:r>
              <a:rPr lang="en-GB" dirty="0" err="1"/>
              <a:t>felice</a:t>
            </a:r>
            <a:r>
              <a:rPr lang="en-GB" dirty="0"/>
              <a:t> come in </a:t>
            </a:r>
            <a:r>
              <a:rPr lang="en-GB" dirty="0" err="1"/>
              <a:t>questo</a:t>
            </a:r>
            <a:r>
              <a:rPr lang="en-GB" dirty="0"/>
              <a:t> e in </a:t>
            </a:r>
            <a:r>
              <a:rPr lang="en-GB" dirty="0" err="1"/>
              <a:t>quanti</a:t>
            </a:r>
            <a:r>
              <a:rPr lang="en-GB" dirty="0"/>
              <a:t> </a:t>
            </a:r>
            <a:r>
              <a:rPr lang="en-GB" dirty="0" err="1"/>
              <a:t>sono</a:t>
            </a:r>
            <a:r>
              <a:rPr lang="en-GB" dirty="0"/>
              <a:t> triste, o </a:t>
            </a:r>
            <a:r>
              <a:rPr lang="en-GB" dirty="0" err="1"/>
              <a:t>malvagio</a:t>
            </a:r>
            <a:r>
              <a:rPr lang="en-GB" dirty="0"/>
              <a:t>,….</a:t>
            </a:r>
            <a:r>
              <a:rPr lang="en-GB" dirty="0" err="1"/>
              <a:t>Mentre</a:t>
            </a:r>
            <a:r>
              <a:rPr lang="en-GB" dirty="0"/>
              <a:t> con </a:t>
            </a:r>
            <a:r>
              <a:rPr lang="en-GB" dirty="0" err="1"/>
              <a:t>ogni</a:t>
            </a:r>
            <a:r>
              <a:rPr lang="en-GB" dirty="0"/>
              <a:t> </a:t>
            </a:r>
            <a:r>
              <a:rPr lang="en-GB" dirty="0" err="1"/>
              <a:t>scelta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moltiplicano</a:t>
            </a:r>
            <a:r>
              <a:rPr lang="en-GB" dirty="0"/>
              <a:t> </a:t>
            </a:r>
            <a:r>
              <a:rPr lang="en-GB" dirty="0" err="1"/>
              <a:t>gli</a:t>
            </a:r>
            <a:r>
              <a:rPr lang="en-GB" dirty="0"/>
              <a:t> Universi </a:t>
            </a:r>
            <a:r>
              <a:rPr lang="en-GB" dirty="0" err="1"/>
              <a:t>possibili</a:t>
            </a:r>
            <a:r>
              <a:rPr lang="en-GB" dirty="0"/>
              <a:t> in cui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sarebbe</a:t>
            </a:r>
            <a:r>
              <a:rPr lang="en-GB" dirty="0"/>
              <a:t> </a:t>
            </a:r>
            <a:r>
              <a:rPr lang="en-GB" dirty="0" err="1"/>
              <a:t>potuto</a:t>
            </a:r>
            <a:r>
              <a:rPr lang="en-GB" dirty="0"/>
              <a:t> vivere, col </a:t>
            </a:r>
            <a:r>
              <a:rPr lang="en-GB" dirty="0" err="1"/>
              <a:t>passare</a:t>
            </a:r>
            <a:r>
              <a:rPr lang="en-GB" dirty="0"/>
              <a:t> del tempo </a:t>
            </a:r>
            <a:r>
              <a:rPr lang="en-GB" dirty="0" err="1"/>
              <a:t>siamo</a:t>
            </a:r>
            <a:r>
              <a:rPr lang="en-GB" dirty="0"/>
              <a:t>, </a:t>
            </a:r>
            <a:r>
              <a:rPr lang="en-GB" dirty="0" err="1"/>
              <a:t>l’Universo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percepiamo</a:t>
            </a:r>
            <a:r>
              <a:rPr lang="en-GB" dirty="0"/>
              <a:t> nostro e’ sempre piu’ </a:t>
            </a:r>
            <a:r>
              <a:rPr lang="en-GB" dirty="0" err="1"/>
              <a:t>definito</a:t>
            </a:r>
            <a:r>
              <a:rPr lang="en-GB" dirty="0"/>
              <a:t> e la rosa possible di universi </a:t>
            </a:r>
            <a:r>
              <a:rPr lang="en-GB" dirty="0" err="1"/>
              <a:t>tra</a:t>
            </a:r>
            <a:r>
              <a:rPr lang="en-GB" dirty="0"/>
              <a:t> cui </a:t>
            </a:r>
            <a:r>
              <a:rPr lang="en-GB" dirty="0" err="1"/>
              <a:t>scegliere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restring. Per </a:t>
            </a:r>
            <a:r>
              <a:rPr lang="en-GB" dirty="0" err="1"/>
              <a:t>voi</a:t>
            </a:r>
            <a:r>
              <a:rPr lang="en-GB" dirty="0"/>
              <a:t>, </a:t>
            </a:r>
            <a:r>
              <a:rPr lang="en-GB" dirty="0" err="1"/>
              <a:t>questo</a:t>
            </a:r>
            <a:r>
              <a:rPr lang="en-GB" dirty="0"/>
              <a:t> e’ un </a:t>
            </a:r>
            <a:r>
              <a:rPr lang="en-GB" dirty="0" err="1"/>
              <a:t>momento</a:t>
            </a:r>
            <a:r>
              <a:rPr lang="en-GB" dirty="0"/>
              <a:t> di infinite </a:t>
            </a:r>
            <a:r>
              <a:rPr lang="en-GB" dirty="0" err="1"/>
              <a:t>possibilita</a:t>
            </a:r>
            <a:r>
              <a:rPr lang="en-GB" dirty="0"/>
              <a:t>’. Come </a:t>
            </a:r>
            <a:r>
              <a:rPr lang="en-GB" dirty="0" err="1"/>
              <a:t>scegliere</a:t>
            </a:r>
            <a:r>
              <a:rPr lang="en-GB" dirty="0"/>
              <a:t>? </a:t>
            </a:r>
            <a:r>
              <a:rPr lang="en-GB" dirty="0" err="1"/>
              <a:t>Cercate</a:t>
            </a:r>
            <a:r>
              <a:rPr lang="en-GB" dirty="0"/>
              <a:t> la </a:t>
            </a:r>
            <a:r>
              <a:rPr lang="en-GB" dirty="0" err="1"/>
              <a:t>vostra</a:t>
            </a:r>
            <a:r>
              <a:rPr lang="en-GB" dirty="0"/>
              <a:t> </a:t>
            </a:r>
            <a:r>
              <a:rPr lang="en-GB" dirty="0" err="1"/>
              <a:t>guida</a:t>
            </a:r>
            <a:r>
              <a:rPr lang="en-GB" dirty="0"/>
              <a:t>. Cosa </a:t>
            </a:r>
            <a:r>
              <a:rPr lang="en-GB" dirty="0" err="1"/>
              <a:t>vorreste</a:t>
            </a:r>
            <a:r>
              <a:rPr lang="en-GB" dirty="0"/>
              <a:t> </a:t>
            </a:r>
            <a:r>
              <a:rPr lang="en-GB" dirty="0" err="1"/>
              <a:t>essere</a:t>
            </a:r>
            <a:r>
              <a:rPr lang="en-GB" dirty="0"/>
              <a:t> </a:t>
            </a:r>
            <a:r>
              <a:rPr lang="en-GB" dirty="0" err="1"/>
              <a:t>nella</a:t>
            </a:r>
            <a:r>
              <a:rPr lang="en-GB" dirty="0"/>
              <a:t> vita? </a:t>
            </a:r>
            <a:r>
              <a:rPr lang="en-GB" dirty="0" err="1"/>
              <a:t>Ricchi</a:t>
            </a:r>
            <a:r>
              <a:rPr lang="en-GB" dirty="0"/>
              <a:t>, </a:t>
            </a:r>
            <a:r>
              <a:rPr lang="en-GB" dirty="0" err="1"/>
              <a:t>soddisfatti</a:t>
            </a:r>
            <a:r>
              <a:rPr lang="en-GB" dirty="0"/>
              <a:t> </a:t>
            </a:r>
            <a:r>
              <a:rPr lang="en-GB" dirty="0" err="1"/>
              <a:t>lavorativamente</a:t>
            </a:r>
            <a:r>
              <a:rPr lang="en-GB" dirty="0"/>
              <a:t>, </a:t>
            </a:r>
            <a:r>
              <a:rPr lang="en-GB" dirty="0" err="1"/>
              <a:t>padri</a:t>
            </a:r>
            <a:r>
              <a:rPr lang="en-GB" dirty="0"/>
              <a:t>, </a:t>
            </a:r>
            <a:r>
              <a:rPr lang="en-GB" dirty="0" err="1"/>
              <a:t>madri</a:t>
            </a:r>
            <a:r>
              <a:rPr lang="en-GB" dirty="0"/>
              <a:t>. </a:t>
            </a:r>
            <a:r>
              <a:rPr lang="en-GB" dirty="0" err="1"/>
              <a:t>Allo</a:t>
            </a:r>
            <a:r>
              <a:rPr lang="en-GB" dirty="0"/>
              <a:t> </a:t>
            </a:r>
            <a:r>
              <a:rPr lang="en-GB" dirty="0" err="1"/>
              <a:t>stesso</a:t>
            </a:r>
            <a:r>
              <a:rPr lang="en-GB" dirty="0"/>
              <a:t> tempo, </a:t>
            </a:r>
            <a:r>
              <a:rPr lang="en-GB" dirty="0" err="1"/>
              <a:t>cosa</a:t>
            </a:r>
            <a:r>
              <a:rPr lang="en-GB" dirty="0"/>
              <a:t> vi e’ </a:t>
            </a:r>
            <a:r>
              <a:rPr lang="en-GB" dirty="0" err="1"/>
              <a:t>indispensabile</a:t>
            </a:r>
            <a:r>
              <a:rPr lang="en-GB" dirty="0"/>
              <a:t>? </a:t>
            </a:r>
            <a:r>
              <a:rPr lang="en-GB" dirty="0" err="1"/>
              <a:t>Guardatevi</a:t>
            </a:r>
            <a:r>
              <a:rPr lang="en-GB" dirty="0"/>
              <a:t> </a:t>
            </a:r>
            <a:r>
              <a:rPr lang="en-GB" dirty="0" err="1"/>
              <a:t>nel</a:t>
            </a:r>
            <a:r>
              <a:rPr lang="en-GB" dirty="0"/>
              <a:t> </a:t>
            </a:r>
            <a:r>
              <a:rPr lang="en-GB" dirty="0" err="1"/>
              <a:t>profondo</a:t>
            </a:r>
            <a:r>
              <a:rPr lang="en-GB" dirty="0"/>
              <a:t>, </a:t>
            </a:r>
            <a:r>
              <a:rPr lang="en-GB" dirty="0" err="1"/>
              <a:t>scavate</a:t>
            </a:r>
            <a:r>
              <a:rPr lang="en-GB" dirty="0"/>
              <a:t> e </a:t>
            </a:r>
            <a:r>
              <a:rPr lang="en-GB" dirty="0" err="1"/>
              <a:t>cercate</a:t>
            </a:r>
            <a:r>
              <a:rPr lang="en-GB" dirty="0"/>
              <a:t> il vostro </a:t>
            </a:r>
            <a:r>
              <a:rPr lang="en-GB" dirty="0" err="1"/>
              <a:t>desiderio</a:t>
            </a:r>
            <a:r>
              <a:rPr lang="en-GB" dirty="0"/>
              <a:t>. Un </a:t>
            </a:r>
            <a:r>
              <a:rPr lang="en-GB" dirty="0" err="1"/>
              <a:t>professore</a:t>
            </a:r>
            <a:r>
              <a:rPr lang="en-GB" dirty="0"/>
              <a:t> di </a:t>
            </a:r>
            <a:r>
              <a:rPr lang="en-GB" dirty="0" err="1"/>
              <a:t>questa</a:t>
            </a:r>
            <a:r>
              <a:rPr lang="en-GB" dirty="0"/>
              <a:t> </a:t>
            </a:r>
            <a:r>
              <a:rPr lang="en-GB" dirty="0" err="1"/>
              <a:t>scuola</a:t>
            </a:r>
            <a:r>
              <a:rPr lang="en-GB" dirty="0"/>
              <a:t> </a:t>
            </a:r>
            <a:r>
              <a:rPr lang="en-GB" dirty="0" err="1"/>
              <a:t>una</a:t>
            </a:r>
            <a:r>
              <a:rPr lang="en-GB" dirty="0"/>
              <a:t> volta ha </a:t>
            </a:r>
            <a:r>
              <a:rPr lang="en-GB" dirty="0" err="1"/>
              <a:t>parlato</a:t>
            </a:r>
            <a:r>
              <a:rPr lang="en-GB" dirty="0"/>
              <a:t> </a:t>
            </a:r>
            <a:r>
              <a:rPr lang="en-GB" dirty="0" err="1"/>
              <a:t>dell’etimologia</a:t>
            </a:r>
            <a:r>
              <a:rPr lang="en-GB" dirty="0"/>
              <a:t> </a:t>
            </a:r>
            <a:r>
              <a:rPr lang="en-GB" dirty="0" err="1"/>
              <a:t>della</a:t>
            </a:r>
            <a:r>
              <a:rPr lang="en-GB" dirty="0"/>
              <a:t> </a:t>
            </a:r>
            <a:r>
              <a:rPr lang="en-GB" dirty="0" err="1"/>
              <a:t>parola</a:t>
            </a:r>
            <a:r>
              <a:rPr lang="en-GB" dirty="0"/>
              <a:t> </a:t>
            </a:r>
            <a:r>
              <a:rPr lang="en-GB" dirty="0" err="1"/>
              <a:t>desiderio</a:t>
            </a:r>
            <a:r>
              <a:rPr lang="en-GB" dirty="0"/>
              <a:t>, dal Greco “senza </a:t>
            </a:r>
            <a:r>
              <a:rPr lang="en-GB" dirty="0" err="1"/>
              <a:t>stelle</a:t>
            </a:r>
            <a:r>
              <a:rPr lang="en-GB" dirty="0"/>
              <a:t>, </a:t>
            </a:r>
            <a:r>
              <a:rPr lang="en-GB" dirty="0" err="1"/>
              <a:t>riferendosi</a:t>
            </a:r>
            <a:r>
              <a:rPr lang="en-GB" dirty="0"/>
              <a:t> ad uno </a:t>
            </a:r>
            <a:r>
              <a:rPr lang="en-GB" dirty="0" err="1"/>
              <a:t>strumento</a:t>
            </a:r>
            <a:r>
              <a:rPr lang="en-GB" dirty="0"/>
              <a:t> </a:t>
            </a:r>
            <a:r>
              <a:rPr lang="en-GB" dirty="0" err="1"/>
              <a:t>necessario</a:t>
            </a:r>
            <a:r>
              <a:rPr lang="en-GB" dirty="0"/>
              <a:t> per </a:t>
            </a:r>
            <a:r>
              <a:rPr lang="en-GB" dirty="0" err="1"/>
              <a:t>orientarsi</a:t>
            </a:r>
            <a:r>
              <a:rPr lang="en-GB" dirty="0"/>
              <a:t> </a:t>
            </a:r>
            <a:r>
              <a:rPr lang="en-GB" dirty="0" err="1"/>
              <a:t>nel</a:t>
            </a:r>
            <a:r>
              <a:rPr lang="en-GB" dirty="0"/>
              <a:t> Cielo notturno: </a:t>
            </a:r>
            <a:r>
              <a:rPr lang="en-GB" dirty="0" err="1"/>
              <a:t>una</a:t>
            </a:r>
            <a:r>
              <a:rPr lang="en-GB" dirty="0"/>
              <a:t> </a:t>
            </a:r>
            <a:r>
              <a:rPr lang="en-GB" dirty="0" err="1"/>
              <a:t>cornicie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inquadra</a:t>
            </a:r>
            <a:r>
              <a:rPr lang="en-GB" dirty="0"/>
              <a:t> il Cielo e chi </a:t>
            </a:r>
            <a:r>
              <a:rPr lang="en-GB" dirty="0" err="1"/>
              <a:t>guarda</a:t>
            </a:r>
            <a:r>
              <a:rPr lang="en-GB" dirty="0"/>
              <a:t> </a:t>
            </a:r>
            <a:r>
              <a:rPr lang="en-GB" dirty="0" err="1"/>
              <a:t>attraverso</a:t>
            </a:r>
            <a:r>
              <a:rPr lang="en-GB" dirty="0"/>
              <a:t> </a:t>
            </a:r>
            <a:r>
              <a:rPr lang="en-GB" dirty="0" err="1"/>
              <a:t>scopre</a:t>
            </a:r>
            <a:r>
              <a:rPr lang="en-GB" dirty="0"/>
              <a:t> </a:t>
            </a:r>
            <a:r>
              <a:rPr lang="en-GB" dirty="0" err="1"/>
              <a:t>quali</a:t>
            </a:r>
            <a:r>
              <a:rPr lang="en-GB" dirty="0"/>
              <a:t> </a:t>
            </a:r>
            <a:r>
              <a:rPr lang="en-GB" dirty="0" err="1"/>
              <a:t>stelle</a:t>
            </a:r>
            <a:r>
              <a:rPr lang="en-GB" dirty="0"/>
              <a:t> </a:t>
            </a:r>
            <a:r>
              <a:rPr lang="en-GB" dirty="0" err="1"/>
              <a:t>mancano</a:t>
            </a:r>
            <a:r>
              <a:rPr lang="en-GB" dirty="0"/>
              <a:t> o no in </a:t>
            </a:r>
            <a:r>
              <a:rPr lang="en-GB" dirty="0" err="1"/>
              <a:t>certe</a:t>
            </a:r>
            <a:r>
              <a:rPr lang="en-GB" dirty="0"/>
              <a:t> </a:t>
            </a:r>
            <a:r>
              <a:rPr lang="en-GB" dirty="0" err="1"/>
              <a:t>direzioni</a:t>
            </a:r>
            <a:r>
              <a:rPr lang="en-GB" dirty="0"/>
              <a:t>. E’ </a:t>
            </a:r>
            <a:r>
              <a:rPr lang="en-GB" dirty="0" err="1"/>
              <a:t>l’essere</a:t>
            </a:r>
            <a:r>
              <a:rPr lang="en-GB" dirty="0"/>
              <a:t> senza </a:t>
            </a:r>
            <a:r>
              <a:rPr lang="en-GB" dirty="0" err="1"/>
              <a:t>stelle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ci fa </a:t>
            </a:r>
            <a:r>
              <a:rPr lang="en-GB" dirty="0" err="1"/>
              <a:t>desiderare</a:t>
            </a:r>
            <a:r>
              <a:rPr lang="en-GB" dirty="0"/>
              <a:t> di </a:t>
            </a:r>
            <a:r>
              <a:rPr lang="en-GB" dirty="0" err="1"/>
              <a:t>averne</a:t>
            </a:r>
            <a:r>
              <a:rPr lang="en-GB" dirty="0"/>
              <a:t> per </a:t>
            </a:r>
            <a:r>
              <a:rPr lang="en-GB" dirty="0" err="1"/>
              <a:t>essere</a:t>
            </a:r>
            <a:r>
              <a:rPr lang="en-GB" dirty="0"/>
              <a:t> </a:t>
            </a:r>
            <a:r>
              <a:rPr lang="en-GB" dirty="0" err="1"/>
              <a:t>guidati</a:t>
            </a:r>
            <a:r>
              <a:rPr lang="en-GB" dirty="0"/>
              <a:t> </a:t>
            </a:r>
            <a:r>
              <a:rPr lang="en-GB" dirty="0" err="1"/>
              <a:t>nella</a:t>
            </a:r>
            <a:r>
              <a:rPr lang="en-GB" dirty="0"/>
              <a:t> vita. </a:t>
            </a:r>
            <a:r>
              <a:rPr lang="en-GB" dirty="0" err="1"/>
              <a:t>Capite</a:t>
            </a:r>
            <a:r>
              <a:rPr lang="en-GB" dirty="0"/>
              <a:t> </a:t>
            </a:r>
            <a:r>
              <a:rPr lang="en-GB" dirty="0" err="1"/>
              <a:t>cosa</a:t>
            </a:r>
            <a:r>
              <a:rPr lang="en-GB" dirty="0"/>
              <a:t> desiderate e </a:t>
            </a:r>
            <a:r>
              <a:rPr lang="en-GB" dirty="0" err="1"/>
              <a:t>saprete</a:t>
            </a:r>
            <a:r>
              <a:rPr lang="en-GB" dirty="0"/>
              <a:t> </a:t>
            </a:r>
            <a:r>
              <a:rPr lang="en-GB" dirty="0" err="1"/>
              <a:t>scegliere</a:t>
            </a:r>
            <a:r>
              <a:rPr lang="en-GB" dirty="0"/>
              <a:t> </a:t>
            </a:r>
            <a:r>
              <a:rPr lang="en-GB" dirty="0" err="1"/>
              <a:t>nell’infinita</a:t>
            </a:r>
            <a:r>
              <a:rPr lang="en-GB" dirty="0"/>
              <a:t> </a:t>
            </a:r>
            <a:r>
              <a:rPr lang="en-GB" dirty="0" err="1"/>
              <a:t>moltitudine</a:t>
            </a:r>
            <a:r>
              <a:rPr lang="en-GB" dirty="0"/>
              <a:t> di Universi </a:t>
            </a:r>
            <a:r>
              <a:rPr lang="en-GB" dirty="0" err="1"/>
              <a:t>paralleli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vi </a:t>
            </a:r>
            <a:r>
              <a:rPr lang="en-GB" dirty="0" err="1"/>
              <a:t>attende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5655FA-3FA7-EF9D-2B93-36ED509BE8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1E1C3-A8FD-49E4-9D7B-CA0ED9E44862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459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7D379-B010-4C4C-6678-21B05CF85F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977039-CBF8-CF8E-5F68-824439A7C5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54F3E-F2A8-6972-D617-0F56EF3A3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F5AD-5D83-404F-A1FE-75069C1FC1B4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323E5-D31B-FD10-F315-D024A28E2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B434D-F0AB-3DBE-8B52-B6D705951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92D9A-1BFC-443F-998A-BE7079F428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584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2A4B3-1E42-7134-109A-D78B83E04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9AD0C0-A809-0843-ED7F-DBFDB7D83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38C6D-8C8B-A937-9155-261CF4D2C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F5AD-5D83-404F-A1FE-75069C1FC1B4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4D55B-DFB9-4C6C-75F8-18F5DC399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EF3B0D-AD6B-8108-380E-5FFA93720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92D9A-1BFC-443F-998A-BE7079F428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5207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3962-3803-7A1D-11F4-A7E2BEE11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ECD101-A175-D520-22B9-47152F2339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2B2D16-1CD7-AB51-3775-F9D657904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F5AD-5D83-404F-A1FE-75069C1FC1B4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3B2CE6-FC3F-F64C-EF6C-DAB18F662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A29C5-FA7F-6490-BF4E-46C2A57C9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92D9A-1BFC-443F-998A-BE7079F428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5667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36922-B89E-7AD4-7E49-5AB764B80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348CC-F0CF-3F1A-827E-119DCB231A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3732FF-6CF6-7585-DEE2-24691B4F56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56AFB5-61C5-4B74-767E-79BC58159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F5AD-5D83-404F-A1FE-75069C1FC1B4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1E195F-7120-840A-3236-3245862C5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98AE2E-B275-0C19-BB53-9B605C3F1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92D9A-1BFC-443F-998A-BE7079F428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119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DAA05-2A7F-3C99-0004-8B88B4491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B41DF6-5BB3-DEA0-6C55-469515878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F8DA8A-949D-D5A6-8AAB-BBC6E82518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1D42B-A025-CA0A-D24C-878CC2E724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B1B321-D298-A870-25A1-06E09A7708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760FCA-98A0-8F11-38FC-91BE8B6CC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F5AD-5D83-404F-A1FE-75069C1FC1B4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4AFB0E-493E-8347-7690-8DFB199D9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CAEC97-DE91-FDA3-FDC0-6AD65DE66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92D9A-1BFC-443F-998A-BE7079F428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781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3E5AF-01DF-745E-7D7D-98106C936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7CD7DE-A200-3695-5AC0-E1BFDE2F2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F5AD-5D83-404F-A1FE-75069C1FC1B4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C91B2B-C288-BEDA-EF9E-AE26E5EC0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EF84ED-E8B4-1637-066A-040A92C50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92D9A-1BFC-443F-998A-BE7079F428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653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76EE61-FEBA-E879-0E3E-E7577B52D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F5AD-5D83-404F-A1FE-75069C1FC1B4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A3644F-B752-C8C6-4FE5-A51E509B2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A890C2-2155-C96C-2028-F91B93FFC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92D9A-1BFC-443F-998A-BE7079F428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104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A681B-B39E-51D8-782C-A73B1F995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193B8-F91E-F333-0D91-F78C605A3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595FAC-5C08-999B-EBBB-B4161EF7B9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7F1308-E3C3-8B44-0210-281B0DC48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F5AD-5D83-404F-A1FE-75069C1FC1B4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5DA46F-38A7-E63C-72A3-CD3511B5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51B094-623B-2FDC-8700-FBE7E5ECA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92D9A-1BFC-443F-998A-BE7079F428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317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464FB-4EB3-EC55-1B65-BD8819673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AB400F-92A1-5FA1-56B4-D55EB9325B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8CCBCA-9EC6-DF7B-CADB-D39D982DE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B1931-5579-EC85-EF52-77D0B1852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F5AD-5D83-404F-A1FE-75069C1FC1B4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452619-1BEA-5A7A-BB33-A8018CEB1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03F941-E2B8-EEBE-00E4-7654BC6E3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92D9A-1BFC-443F-998A-BE7079F428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392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005E1-7DB0-DCEA-44E3-D74694857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6A3AD-C448-C8A9-B9D9-E14F6DE0A4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D17F32-89E9-D284-C945-935810564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F5AD-5D83-404F-A1FE-75069C1FC1B4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5F23BB-1C73-7433-16A4-2A3FF296D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ACF08-2A77-A570-D225-A802EE3FD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92D9A-1BFC-443F-998A-BE7079F428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768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C935A9-F2DB-5480-81BD-6C16BA69F7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7D11ED-7B3D-B220-8263-D50912EC07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E7490E-97FA-5B0C-0423-14E5EB2BB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F5AD-5D83-404F-A1FE-75069C1FC1B4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F8476-FF92-53E7-ACEF-EB8621074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A0D3B-9914-2DEC-F26C-267F4971B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92D9A-1BFC-443F-998A-BE7079F428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642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BBC9A1-E35B-A2DB-5CE2-311E9ED74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D807E0-C1C6-74D9-9443-7B943897B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3F441D-0CAB-10FC-F92B-C88E69C5D9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21F5AD-5D83-404F-A1FE-75069C1FC1B4}" type="datetimeFigureOut">
              <a:rPr lang="en-GB" smtClean="0"/>
              <a:t>16/02/2024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72C358-6D94-A182-A30B-30CD49B7EA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FEBF4-62C7-DE5D-BBE1-5CD561433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292D9A-1BFC-443F-998A-BE7079F428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952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2t"/><Relationship Id="rId1" Type="http://schemas.microsoft.com/office/2007/relationships/media" Target="../media/media1.m2t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avi"/><Relationship Id="rId1" Type="http://schemas.microsoft.com/office/2007/relationships/media" Target="../media/media3.avi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269E51D-B71C-32C5-9944-9AFE34D48F46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52EC08-281C-F286-DCDD-146B664FB0A4}"/>
              </a:ext>
            </a:extLst>
          </p:cNvPr>
          <p:cNvSpPr txBox="1"/>
          <p:nvPr/>
        </p:nvSpPr>
        <p:spPr>
          <a:xfrm>
            <a:off x="2062316" y="1712649"/>
            <a:ext cx="8067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/>
              <a:t>Dr.</a:t>
            </a:r>
            <a:r>
              <a:rPr lang="en-GB" sz="2400" dirty="0"/>
              <a:t> Marco Canducci, PhD in Computer Science @ </a:t>
            </a:r>
            <a:r>
              <a:rPr lang="en-GB" sz="2400" dirty="0" err="1"/>
              <a:t>UoB</a:t>
            </a:r>
            <a:r>
              <a:rPr lang="en-GB" sz="2400" dirty="0"/>
              <a:t>, 2021</a:t>
            </a:r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2A905031-5C4B-6487-E5DE-0D859A5E99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8982" y="3393949"/>
            <a:ext cx="2782111" cy="10926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FE76B7-4ED0-B59A-2B0D-E71444997F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745" y="3235996"/>
            <a:ext cx="1898795" cy="2240578"/>
          </a:xfrm>
          <a:prstGeom prst="rect">
            <a:avLst/>
          </a:prstGeom>
        </p:spPr>
      </p:pic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760951BE-FAEC-FE48-4730-ADD872A868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292" y="3126313"/>
            <a:ext cx="2125022" cy="159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572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0E21A-3FA9-08CD-2F68-3CA6770DC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ADB495-8633-FFEB-F300-CE37D6B396FC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FCF726D-BD54-F49E-A7FA-E72326222CCA}"/>
              </a:ext>
            </a:extLst>
          </p:cNvPr>
          <p:cNvGrpSpPr/>
          <p:nvPr/>
        </p:nvGrpSpPr>
        <p:grpSpPr>
          <a:xfrm>
            <a:off x="3196713" y="1006601"/>
            <a:ext cx="5798574" cy="584775"/>
            <a:chOff x="3196713" y="1006601"/>
            <a:chExt cx="5798574" cy="58477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5E96671-1B8C-D4EB-ABF8-E28CF50A6941}"/>
                </a:ext>
              </a:extLst>
            </p:cNvPr>
            <p:cNvSpPr txBox="1"/>
            <p:nvPr/>
          </p:nvSpPr>
          <p:spPr>
            <a:xfrm>
              <a:off x="3196713" y="1006601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Liceo</a:t>
              </a:r>
              <a:r>
                <a:rPr lang="en-GB" sz="1600" dirty="0"/>
                <a:t> </a:t>
              </a:r>
              <a:r>
                <a:rPr lang="en-GB" sz="1600" dirty="0" err="1"/>
                <a:t>Scientifico</a:t>
              </a:r>
              <a:r>
                <a:rPr lang="en-GB" sz="1600" dirty="0"/>
                <a:t> A. Einstein – </a:t>
              </a:r>
              <a:r>
                <a:rPr lang="en-GB" sz="1600" dirty="0" err="1"/>
                <a:t>Classe</a:t>
              </a:r>
              <a:r>
                <a:rPr lang="en-GB" sz="1600" dirty="0"/>
                <a:t> D, </a:t>
              </a:r>
              <a:r>
                <a:rPr lang="en-GB" sz="1600" dirty="0" err="1"/>
                <a:t>Bilinguismo</a:t>
              </a:r>
              <a:r>
                <a:rPr lang="en-GB" sz="1600" dirty="0"/>
                <a:t>: </a:t>
              </a:r>
              <a:r>
                <a:rPr lang="en-GB" sz="1600" dirty="0" err="1"/>
                <a:t>Francese</a:t>
              </a:r>
              <a:endParaRPr lang="en-GB" sz="1600" dirty="0"/>
            </a:p>
            <a:p>
              <a:pPr algn="ctr"/>
              <a:r>
                <a:rPr lang="en-GB" sz="1600" dirty="0"/>
                <a:t>Rimini, 2005-2010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9FA33C3-EE9E-5BED-6922-BF38332996E7}"/>
                </a:ext>
              </a:extLst>
            </p:cNvPr>
            <p:cNvSpPr/>
            <p:nvPr/>
          </p:nvSpPr>
          <p:spPr>
            <a:xfrm>
              <a:off x="3196713" y="1006601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" name="Picture 2" descr="A diagram of the evolution of stars&#10;&#10;Description automatically generated">
            <a:extLst>
              <a:ext uri="{FF2B5EF4-FFF2-40B4-BE49-F238E27FC236}">
                <a16:creationId xmlns:a16="http://schemas.microsoft.com/office/drawing/2014/main" id="{AB5AF8BD-D168-D4B3-A08E-A1BAD04D4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329" y="1657698"/>
            <a:ext cx="6847343" cy="514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80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8F90B-5778-E796-EE16-A6810E31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7362290-2BFC-BCD2-4073-831CE5869B11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F3137CA-540D-BE1F-7E2C-D83C11BA02B3}"/>
              </a:ext>
            </a:extLst>
          </p:cNvPr>
          <p:cNvGrpSpPr/>
          <p:nvPr/>
        </p:nvGrpSpPr>
        <p:grpSpPr>
          <a:xfrm>
            <a:off x="3196713" y="1006601"/>
            <a:ext cx="5798574" cy="584775"/>
            <a:chOff x="3196713" y="1006601"/>
            <a:chExt cx="5798574" cy="58477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A450487-E094-2F0D-1956-ABFDB499C8EF}"/>
                </a:ext>
              </a:extLst>
            </p:cNvPr>
            <p:cNvSpPr txBox="1"/>
            <p:nvPr/>
          </p:nvSpPr>
          <p:spPr>
            <a:xfrm>
              <a:off x="3196713" y="1006601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Liceo</a:t>
              </a:r>
              <a:r>
                <a:rPr lang="en-GB" sz="1600" dirty="0"/>
                <a:t> </a:t>
              </a:r>
              <a:r>
                <a:rPr lang="en-GB" sz="1600" dirty="0" err="1"/>
                <a:t>Scientifico</a:t>
              </a:r>
              <a:r>
                <a:rPr lang="en-GB" sz="1600" dirty="0"/>
                <a:t> A. Einstein – </a:t>
              </a:r>
              <a:r>
                <a:rPr lang="en-GB" sz="1600" dirty="0" err="1"/>
                <a:t>Classe</a:t>
              </a:r>
              <a:r>
                <a:rPr lang="en-GB" sz="1600" dirty="0"/>
                <a:t> D, </a:t>
              </a:r>
              <a:r>
                <a:rPr lang="en-GB" sz="1600" dirty="0" err="1"/>
                <a:t>Bilinguismo</a:t>
              </a:r>
              <a:r>
                <a:rPr lang="en-GB" sz="1600" dirty="0"/>
                <a:t>: </a:t>
              </a:r>
              <a:r>
                <a:rPr lang="en-GB" sz="1600" dirty="0" err="1"/>
                <a:t>Francese</a:t>
              </a:r>
              <a:endParaRPr lang="en-GB" sz="1600" dirty="0"/>
            </a:p>
            <a:p>
              <a:pPr algn="ctr"/>
              <a:r>
                <a:rPr lang="en-GB" sz="1600" dirty="0"/>
                <a:t>Rimini, 2005-2010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89F788-FB66-3E77-8345-D984FB196376}"/>
                </a:ext>
              </a:extLst>
            </p:cNvPr>
            <p:cNvSpPr/>
            <p:nvPr/>
          </p:nvSpPr>
          <p:spPr>
            <a:xfrm>
              <a:off x="3196713" y="1006601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CEF105B-78E3-928B-62EB-1860027B3B81}"/>
              </a:ext>
            </a:extLst>
          </p:cNvPr>
          <p:cNvGrpSpPr/>
          <p:nvPr/>
        </p:nvGrpSpPr>
        <p:grpSpPr>
          <a:xfrm>
            <a:off x="3196712" y="1933764"/>
            <a:ext cx="5798575" cy="584775"/>
            <a:chOff x="3196712" y="1933764"/>
            <a:chExt cx="5798575" cy="58477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0C7C1B3-9C15-3F8E-DF27-6C41E8EFE773}"/>
                </a:ext>
              </a:extLst>
            </p:cNvPr>
            <p:cNvSpPr txBox="1"/>
            <p:nvPr/>
          </p:nvSpPr>
          <p:spPr>
            <a:xfrm>
              <a:off x="3196713" y="1933764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LT </a:t>
              </a:r>
              <a:r>
                <a:rPr lang="en-GB" sz="1600" dirty="0" err="1"/>
                <a:t>Astronomia</a:t>
              </a:r>
              <a:endParaRPr lang="en-GB" sz="1600" dirty="0"/>
            </a:p>
            <a:p>
              <a:pPr algn="ctr"/>
              <a:r>
                <a:rPr lang="en-GB" sz="1600" dirty="0"/>
                <a:t>Bologna, 2010- Marzo 2014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49168BB-1FBC-6EF4-D642-22CDBA6C2EA9}"/>
                </a:ext>
              </a:extLst>
            </p:cNvPr>
            <p:cNvSpPr/>
            <p:nvPr/>
          </p:nvSpPr>
          <p:spPr>
            <a:xfrm>
              <a:off x="3196712" y="194084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080D394-D31E-6558-924D-46740A8F86BE}"/>
              </a:ext>
            </a:extLst>
          </p:cNvPr>
          <p:cNvCxnSpPr>
            <a:stCxn id="12" idx="2"/>
            <a:endCxn id="13" idx="0"/>
          </p:cNvCxnSpPr>
          <p:nvPr/>
        </p:nvCxnSpPr>
        <p:spPr>
          <a:xfrm flipH="1">
            <a:off x="6022872" y="157041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500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FB2D8-1174-9CF5-1A6B-293700DAB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paper with black text&#10;&#10;Description automatically generated">
            <a:extLst>
              <a:ext uri="{FF2B5EF4-FFF2-40B4-BE49-F238E27FC236}">
                <a16:creationId xmlns:a16="http://schemas.microsoft.com/office/drawing/2014/main" id="{86512181-76C3-AFC6-2B81-54B075AFB8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23"/>
          <a:stretch/>
        </p:blipFill>
        <p:spPr>
          <a:xfrm>
            <a:off x="3557587" y="1180526"/>
            <a:ext cx="4930567" cy="53166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F1B52B-61DB-DF00-276F-5E9C070D255C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D6D6DC-B4C5-18EF-11B3-5D9716ED0E61}"/>
              </a:ext>
            </a:extLst>
          </p:cNvPr>
          <p:cNvSpPr/>
          <p:nvPr/>
        </p:nvSpPr>
        <p:spPr>
          <a:xfrm>
            <a:off x="3196712" y="898622"/>
            <a:ext cx="5652319" cy="563809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2D0E68-7DFD-72B5-9183-8547469DC2EA}"/>
              </a:ext>
            </a:extLst>
          </p:cNvPr>
          <p:cNvSpPr txBox="1"/>
          <p:nvPr/>
        </p:nvSpPr>
        <p:spPr>
          <a:xfrm>
            <a:off x="3196713" y="891542"/>
            <a:ext cx="5798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Alma Mater </a:t>
            </a:r>
            <a:r>
              <a:rPr lang="en-GB" sz="1600" dirty="0" err="1"/>
              <a:t>Studiorium</a:t>
            </a:r>
            <a:r>
              <a:rPr lang="en-GB" sz="1600" dirty="0"/>
              <a:t> – LT </a:t>
            </a:r>
            <a:r>
              <a:rPr lang="en-GB" sz="1600" dirty="0" err="1"/>
              <a:t>Astronomia</a:t>
            </a:r>
            <a:endParaRPr lang="en-GB" sz="1600" dirty="0"/>
          </a:p>
          <a:p>
            <a:pPr algn="ctr"/>
            <a:r>
              <a:rPr lang="en-GB" sz="1600" dirty="0"/>
              <a:t>Bologna, 2010- Marzo 2014</a:t>
            </a:r>
          </a:p>
        </p:txBody>
      </p:sp>
    </p:spTree>
    <p:extLst>
      <p:ext uri="{BB962C8B-B14F-4D97-AF65-F5344CB8AC3E}">
        <p14:creationId xmlns:p14="http://schemas.microsoft.com/office/powerpoint/2010/main" val="2374473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141BC-6CE5-88E4-146D-BA14E620A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B16F6C2-B422-7D5F-9169-53BB0087D210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7D154C4-76A5-3B17-E10B-8BA7A304C122}"/>
              </a:ext>
            </a:extLst>
          </p:cNvPr>
          <p:cNvGrpSpPr/>
          <p:nvPr/>
        </p:nvGrpSpPr>
        <p:grpSpPr>
          <a:xfrm>
            <a:off x="3196713" y="1006601"/>
            <a:ext cx="5798574" cy="584775"/>
            <a:chOff x="3196713" y="1006601"/>
            <a:chExt cx="5798574" cy="58477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E55E076-E558-41EB-8456-9381D4EABDD1}"/>
                </a:ext>
              </a:extLst>
            </p:cNvPr>
            <p:cNvSpPr txBox="1"/>
            <p:nvPr/>
          </p:nvSpPr>
          <p:spPr>
            <a:xfrm>
              <a:off x="3196713" y="1006601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Liceo</a:t>
              </a:r>
              <a:r>
                <a:rPr lang="en-GB" sz="1600" dirty="0"/>
                <a:t> </a:t>
              </a:r>
              <a:r>
                <a:rPr lang="en-GB" sz="1600" dirty="0" err="1"/>
                <a:t>Scientifico</a:t>
              </a:r>
              <a:r>
                <a:rPr lang="en-GB" sz="1600" dirty="0"/>
                <a:t> A. Einstein – </a:t>
              </a:r>
              <a:r>
                <a:rPr lang="en-GB" sz="1600" dirty="0" err="1"/>
                <a:t>Classe</a:t>
              </a:r>
              <a:r>
                <a:rPr lang="en-GB" sz="1600" dirty="0"/>
                <a:t> D, </a:t>
              </a:r>
              <a:r>
                <a:rPr lang="en-GB" sz="1600" dirty="0" err="1"/>
                <a:t>Bilinguismo</a:t>
              </a:r>
              <a:r>
                <a:rPr lang="en-GB" sz="1600" dirty="0"/>
                <a:t>: </a:t>
              </a:r>
              <a:r>
                <a:rPr lang="en-GB" sz="1600" dirty="0" err="1"/>
                <a:t>Francese</a:t>
              </a:r>
              <a:endParaRPr lang="en-GB" sz="1600" dirty="0"/>
            </a:p>
            <a:p>
              <a:pPr algn="ctr"/>
              <a:r>
                <a:rPr lang="en-GB" sz="1600" dirty="0"/>
                <a:t>Rimini, 2005-2010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6728E71-A3A4-81C6-F9D9-E82798EF2414}"/>
                </a:ext>
              </a:extLst>
            </p:cNvPr>
            <p:cNvSpPr/>
            <p:nvPr/>
          </p:nvSpPr>
          <p:spPr>
            <a:xfrm>
              <a:off x="3196713" y="1006601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4AC8751-4DA2-0624-D904-FB24456A54D4}"/>
              </a:ext>
            </a:extLst>
          </p:cNvPr>
          <p:cNvGrpSpPr/>
          <p:nvPr/>
        </p:nvGrpSpPr>
        <p:grpSpPr>
          <a:xfrm>
            <a:off x="3196712" y="1933764"/>
            <a:ext cx="5798575" cy="584775"/>
            <a:chOff x="3196712" y="1933764"/>
            <a:chExt cx="5798575" cy="58477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DF5BA59-FC1E-3ECB-D274-82BB7065D8A2}"/>
                </a:ext>
              </a:extLst>
            </p:cNvPr>
            <p:cNvSpPr txBox="1"/>
            <p:nvPr/>
          </p:nvSpPr>
          <p:spPr>
            <a:xfrm>
              <a:off x="3196713" y="1933764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LT </a:t>
              </a:r>
              <a:r>
                <a:rPr lang="en-GB" sz="1600" dirty="0" err="1"/>
                <a:t>Astronomia</a:t>
              </a:r>
              <a:endParaRPr lang="en-GB" sz="1600" dirty="0"/>
            </a:p>
            <a:p>
              <a:pPr algn="ctr"/>
              <a:r>
                <a:rPr lang="en-GB" sz="1600" dirty="0"/>
                <a:t>Bologna, 2010- Marzo 2014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7DC4905-E3B7-C7C7-84CF-A849D24A0DCC}"/>
                </a:ext>
              </a:extLst>
            </p:cNvPr>
            <p:cNvSpPr/>
            <p:nvPr/>
          </p:nvSpPr>
          <p:spPr>
            <a:xfrm>
              <a:off x="3196712" y="194084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39C0493-2AE7-FE43-E382-08378E00AE31}"/>
              </a:ext>
            </a:extLst>
          </p:cNvPr>
          <p:cNvGrpSpPr/>
          <p:nvPr/>
        </p:nvGrpSpPr>
        <p:grpSpPr>
          <a:xfrm>
            <a:off x="3196711" y="2840822"/>
            <a:ext cx="5798576" cy="598661"/>
            <a:chOff x="3196711" y="2840822"/>
            <a:chExt cx="5798576" cy="5986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7D8B077-A39C-E2CC-5F52-5EF5A68AAC1C}"/>
                </a:ext>
              </a:extLst>
            </p:cNvPr>
            <p:cNvSpPr txBox="1"/>
            <p:nvPr/>
          </p:nvSpPr>
          <p:spPr>
            <a:xfrm>
              <a:off x="3196713" y="285470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LM </a:t>
              </a:r>
              <a:r>
                <a:rPr lang="en-GB" sz="1600" dirty="0" err="1"/>
                <a:t>Astrofisica</a:t>
              </a:r>
              <a:r>
                <a:rPr lang="en-GB" sz="1600" dirty="0"/>
                <a:t> e </a:t>
              </a:r>
              <a:r>
                <a:rPr lang="en-GB" sz="1600" dirty="0" err="1"/>
                <a:t>Cosmologia</a:t>
              </a:r>
              <a:endParaRPr lang="en-GB" sz="1600" dirty="0"/>
            </a:p>
            <a:p>
              <a:pPr algn="ctr"/>
              <a:r>
                <a:rPr lang="en-GB" sz="1600" dirty="0"/>
                <a:t>Bologna, Marzo 2014 – Marzo 2017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7C8FAFD-16C4-3AB0-3B81-2C0B83CB0BFA}"/>
                </a:ext>
              </a:extLst>
            </p:cNvPr>
            <p:cNvSpPr/>
            <p:nvPr/>
          </p:nvSpPr>
          <p:spPr>
            <a:xfrm>
              <a:off x="3196711" y="2840822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337D990-87B0-E7E9-C720-118F58120109}"/>
              </a:ext>
            </a:extLst>
          </p:cNvPr>
          <p:cNvCxnSpPr>
            <a:stCxn id="12" idx="2"/>
            <a:endCxn id="13" idx="0"/>
          </p:cNvCxnSpPr>
          <p:nvPr/>
        </p:nvCxnSpPr>
        <p:spPr>
          <a:xfrm flipH="1">
            <a:off x="6022872" y="157041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023EF39-EF98-7ED8-C9A8-9F6CD1D6CE09}"/>
              </a:ext>
            </a:extLst>
          </p:cNvPr>
          <p:cNvCxnSpPr/>
          <p:nvPr/>
        </p:nvCxnSpPr>
        <p:spPr>
          <a:xfrm flipH="1">
            <a:off x="6027172" y="248087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6113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14B92-5B35-82A3-659F-D29AFAC81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64D45E-1345-5E77-2795-5BE026D38843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D32C3FA-465F-B821-8D05-BDDF4A7396FD}"/>
              </a:ext>
            </a:extLst>
          </p:cNvPr>
          <p:cNvGrpSpPr/>
          <p:nvPr/>
        </p:nvGrpSpPr>
        <p:grpSpPr>
          <a:xfrm>
            <a:off x="3196712" y="864538"/>
            <a:ext cx="5798576" cy="598661"/>
            <a:chOff x="3196711" y="2840822"/>
            <a:chExt cx="5798576" cy="5986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7261356-3E7E-6A3D-4429-2CD8430F50F8}"/>
                </a:ext>
              </a:extLst>
            </p:cNvPr>
            <p:cNvSpPr txBox="1"/>
            <p:nvPr/>
          </p:nvSpPr>
          <p:spPr>
            <a:xfrm>
              <a:off x="3196713" y="285470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LM </a:t>
              </a:r>
              <a:r>
                <a:rPr lang="en-GB" sz="1600" dirty="0" err="1"/>
                <a:t>Astrofisica</a:t>
              </a:r>
              <a:r>
                <a:rPr lang="en-GB" sz="1600" dirty="0"/>
                <a:t> e </a:t>
              </a:r>
              <a:r>
                <a:rPr lang="en-GB" sz="1600" dirty="0" err="1"/>
                <a:t>Cosmologia</a:t>
              </a:r>
              <a:endParaRPr lang="en-GB" sz="1600" dirty="0"/>
            </a:p>
            <a:p>
              <a:pPr algn="ctr"/>
              <a:r>
                <a:rPr lang="en-GB" sz="1600" dirty="0"/>
                <a:t>Bologna, Marzo 2014 – Marzo 2017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660D0C1-F53D-8A96-D63C-637C887882C4}"/>
                </a:ext>
              </a:extLst>
            </p:cNvPr>
            <p:cNvSpPr/>
            <p:nvPr/>
          </p:nvSpPr>
          <p:spPr>
            <a:xfrm>
              <a:off x="3196711" y="2840822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" name="Picture 2" descr="A red rectangular object with black lines&#10;&#10;Description automatically generated">
            <a:extLst>
              <a:ext uri="{FF2B5EF4-FFF2-40B4-BE49-F238E27FC236}">
                <a16:creationId xmlns:a16="http://schemas.microsoft.com/office/drawing/2014/main" id="{E5EBC420-16E4-B290-93B9-090A044B2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70" y="1664204"/>
            <a:ext cx="9921260" cy="35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524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04409-54B2-65F5-04A1-27ABF9549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A235CB-4268-EECD-6CB7-47130C80D3F7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CFFC157-DCB4-829A-890B-5B3550F256E6}"/>
              </a:ext>
            </a:extLst>
          </p:cNvPr>
          <p:cNvGrpSpPr/>
          <p:nvPr/>
        </p:nvGrpSpPr>
        <p:grpSpPr>
          <a:xfrm>
            <a:off x="3196712" y="864538"/>
            <a:ext cx="5798576" cy="598661"/>
            <a:chOff x="3196711" y="2840822"/>
            <a:chExt cx="5798576" cy="5986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76C3F10-A51F-D135-DADD-78D9CC88BD18}"/>
                </a:ext>
              </a:extLst>
            </p:cNvPr>
            <p:cNvSpPr txBox="1"/>
            <p:nvPr/>
          </p:nvSpPr>
          <p:spPr>
            <a:xfrm>
              <a:off x="3196713" y="285470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LM </a:t>
              </a:r>
              <a:r>
                <a:rPr lang="en-GB" sz="1600" dirty="0" err="1"/>
                <a:t>Astrofisica</a:t>
              </a:r>
              <a:r>
                <a:rPr lang="en-GB" sz="1600" dirty="0"/>
                <a:t> e </a:t>
              </a:r>
              <a:r>
                <a:rPr lang="en-GB" sz="1600" dirty="0" err="1"/>
                <a:t>Cosmologia</a:t>
              </a:r>
              <a:endParaRPr lang="en-GB" sz="1600" dirty="0"/>
            </a:p>
            <a:p>
              <a:pPr algn="ctr"/>
              <a:r>
                <a:rPr lang="en-GB" sz="1600" dirty="0"/>
                <a:t>Bologna, Marzo 2014 – Marzo 2017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5962BDF-D8E0-F4C8-9C36-20023FF2DB82}"/>
                </a:ext>
              </a:extLst>
            </p:cNvPr>
            <p:cNvSpPr/>
            <p:nvPr/>
          </p:nvSpPr>
          <p:spPr>
            <a:xfrm>
              <a:off x="3196711" y="2840822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" name="Picture 2" descr="A red rectangular object with black lines&#10;&#10;Description automatically generated">
            <a:extLst>
              <a:ext uri="{FF2B5EF4-FFF2-40B4-BE49-F238E27FC236}">
                <a16:creationId xmlns:a16="http://schemas.microsoft.com/office/drawing/2014/main" id="{0DD1A7A1-CBEA-D0C7-0558-777C6484ED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70" y="1664204"/>
            <a:ext cx="9921260" cy="35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1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05ECC-2204-F160-4752-706B3724C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6C9F5BB-89B2-C242-708D-C312EBED2610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8385121-BF95-4CF0-E8F7-D47C12B981FB}"/>
              </a:ext>
            </a:extLst>
          </p:cNvPr>
          <p:cNvGrpSpPr/>
          <p:nvPr/>
        </p:nvGrpSpPr>
        <p:grpSpPr>
          <a:xfrm>
            <a:off x="3196712" y="864538"/>
            <a:ext cx="5798576" cy="598661"/>
            <a:chOff x="3196711" y="2840822"/>
            <a:chExt cx="5798576" cy="5986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9EA084A-F75A-8208-3C2D-6D20F19B5BC2}"/>
                </a:ext>
              </a:extLst>
            </p:cNvPr>
            <p:cNvSpPr txBox="1"/>
            <p:nvPr/>
          </p:nvSpPr>
          <p:spPr>
            <a:xfrm>
              <a:off x="3196713" y="285470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LM </a:t>
              </a:r>
              <a:r>
                <a:rPr lang="en-GB" sz="1600" dirty="0" err="1"/>
                <a:t>Astrofisica</a:t>
              </a:r>
              <a:r>
                <a:rPr lang="en-GB" sz="1600" dirty="0"/>
                <a:t> e </a:t>
              </a:r>
              <a:r>
                <a:rPr lang="en-GB" sz="1600" dirty="0" err="1"/>
                <a:t>Cosmologia</a:t>
              </a:r>
              <a:endParaRPr lang="en-GB" sz="1600" dirty="0"/>
            </a:p>
            <a:p>
              <a:pPr algn="ctr"/>
              <a:r>
                <a:rPr lang="en-GB" sz="1600" dirty="0"/>
                <a:t>Bologna, Marzo 2014 – Marzo 2017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5A140A-E5C4-4080-3797-BEABBBBD9580}"/>
                </a:ext>
              </a:extLst>
            </p:cNvPr>
            <p:cNvSpPr/>
            <p:nvPr/>
          </p:nvSpPr>
          <p:spPr>
            <a:xfrm>
              <a:off x="3196711" y="2840822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" name="Picture 2" descr="A red rectangular object with white text&#10;&#10;Description automatically generated">
            <a:extLst>
              <a:ext uri="{FF2B5EF4-FFF2-40B4-BE49-F238E27FC236}">
                <a16:creationId xmlns:a16="http://schemas.microsoft.com/office/drawing/2014/main" id="{F71DE9EE-2025-4CA7-CB93-57E10D80EE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70" y="1664204"/>
            <a:ext cx="9921260" cy="35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693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51C77-B785-A5D2-F0C8-DDC6CCD16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1EF1F97-7F58-AD9F-DC31-53FEC2D6E2A5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72B3334-9F28-206F-47DF-2AD2BBFEA035}"/>
              </a:ext>
            </a:extLst>
          </p:cNvPr>
          <p:cNvGrpSpPr/>
          <p:nvPr/>
        </p:nvGrpSpPr>
        <p:grpSpPr>
          <a:xfrm>
            <a:off x="3196712" y="864538"/>
            <a:ext cx="5798576" cy="598661"/>
            <a:chOff x="3196711" y="2840822"/>
            <a:chExt cx="5798576" cy="5986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EA7E620-E3E6-CE0F-3B51-4471EE4BDF11}"/>
                </a:ext>
              </a:extLst>
            </p:cNvPr>
            <p:cNvSpPr txBox="1"/>
            <p:nvPr/>
          </p:nvSpPr>
          <p:spPr>
            <a:xfrm>
              <a:off x="3196713" y="285470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LM </a:t>
              </a:r>
              <a:r>
                <a:rPr lang="en-GB" sz="1600" dirty="0" err="1"/>
                <a:t>Astrofisica</a:t>
              </a:r>
              <a:r>
                <a:rPr lang="en-GB" sz="1600" dirty="0"/>
                <a:t> e </a:t>
              </a:r>
              <a:r>
                <a:rPr lang="en-GB" sz="1600" dirty="0" err="1"/>
                <a:t>Cosmologia</a:t>
              </a:r>
              <a:endParaRPr lang="en-GB" sz="1600" dirty="0"/>
            </a:p>
            <a:p>
              <a:pPr algn="ctr"/>
              <a:r>
                <a:rPr lang="en-GB" sz="1600" dirty="0"/>
                <a:t>Bologna, Marzo 2014 – Marzo 2017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ABD25B9-F48F-4E9D-1327-ACDEAA1DD058}"/>
                </a:ext>
              </a:extLst>
            </p:cNvPr>
            <p:cNvSpPr/>
            <p:nvPr/>
          </p:nvSpPr>
          <p:spPr>
            <a:xfrm>
              <a:off x="3196711" y="2840822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" name="Picture 2" descr="A red rectangular object with black lines&#10;&#10;Description automatically generated">
            <a:extLst>
              <a:ext uri="{FF2B5EF4-FFF2-40B4-BE49-F238E27FC236}">
                <a16:creationId xmlns:a16="http://schemas.microsoft.com/office/drawing/2014/main" id="{0E2CB3A7-9B26-8EA3-94BB-D6A7D9BBB1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70" y="1664204"/>
            <a:ext cx="9921260" cy="35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634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10FA6-BA97-E330-6C99-D2853FEA2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99E3A6-2422-6ACA-9A5B-AC270E03861D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1D1A767-393A-510C-AA06-81149DC817F5}"/>
              </a:ext>
            </a:extLst>
          </p:cNvPr>
          <p:cNvGrpSpPr/>
          <p:nvPr/>
        </p:nvGrpSpPr>
        <p:grpSpPr>
          <a:xfrm>
            <a:off x="3196712" y="864538"/>
            <a:ext cx="5798576" cy="598661"/>
            <a:chOff x="3196711" y="2840822"/>
            <a:chExt cx="5798576" cy="5986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AC65593-38DF-57C8-C863-C443B04906FF}"/>
                </a:ext>
              </a:extLst>
            </p:cNvPr>
            <p:cNvSpPr txBox="1"/>
            <p:nvPr/>
          </p:nvSpPr>
          <p:spPr>
            <a:xfrm>
              <a:off x="3196713" y="285470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LM </a:t>
              </a:r>
              <a:r>
                <a:rPr lang="en-GB" sz="1600" dirty="0" err="1"/>
                <a:t>Astrofisica</a:t>
              </a:r>
              <a:r>
                <a:rPr lang="en-GB" sz="1600" dirty="0"/>
                <a:t> e </a:t>
              </a:r>
              <a:r>
                <a:rPr lang="en-GB" sz="1600" dirty="0" err="1"/>
                <a:t>Cosmologia</a:t>
              </a:r>
              <a:endParaRPr lang="en-GB" sz="1600" dirty="0"/>
            </a:p>
            <a:p>
              <a:pPr algn="ctr"/>
              <a:r>
                <a:rPr lang="en-GB" sz="1600" dirty="0"/>
                <a:t>Bologna, Marzo 2014 – Marzo 2017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FC83937-013B-EBDD-8474-D1B3B2D78C48}"/>
                </a:ext>
              </a:extLst>
            </p:cNvPr>
            <p:cNvSpPr/>
            <p:nvPr/>
          </p:nvSpPr>
          <p:spPr>
            <a:xfrm>
              <a:off x="3196711" y="2840822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" name="Picture 2" descr="A red graph with a red and yellow light&#10;&#10;Description automatically generated with medium confidence">
            <a:extLst>
              <a:ext uri="{FF2B5EF4-FFF2-40B4-BE49-F238E27FC236}">
                <a16:creationId xmlns:a16="http://schemas.microsoft.com/office/drawing/2014/main" id="{B4FDD112-BAD3-D14E-0DB4-2487D78DEE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70" y="1664204"/>
            <a:ext cx="9921260" cy="35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794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5D1A7-279B-2D9F-FF46-A5BA36A7E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7510AA-11CA-0F0B-E3B9-30BA66F5A82F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73A6BC9-4CA7-E139-292C-A751A4ED6FB1}"/>
              </a:ext>
            </a:extLst>
          </p:cNvPr>
          <p:cNvGrpSpPr/>
          <p:nvPr/>
        </p:nvGrpSpPr>
        <p:grpSpPr>
          <a:xfrm>
            <a:off x="3196712" y="864538"/>
            <a:ext cx="5798576" cy="598661"/>
            <a:chOff x="3196711" y="2840822"/>
            <a:chExt cx="5798576" cy="5986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6BDA377-A468-7772-2D60-113E70E6B34B}"/>
                </a:ext>
              </a:extLst>
            </p:cNvPr>
            <p:cNvSpPr txBox="1"/>
            <p:nvPr/>
          </p:nvSpPr>
          <p:spPr>
            <a:xfrm>
              <a:off x="3196713" y="285470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LM </a:t>
              </a:r>
              <a:r>
                <a:rPr lang="en-GB" sz="1600" dirty="0" err="1"/>
                <a:t>Astrofisica</a:t>
              </a:r>
              <a:r>
                <a:rPr lang="en-GB" sz="1600" dirty="0"/>
                <a:t> e </a:t>
              </a:r>
              <a:r>
                <a:rPr lang="en-GB" sz="1600" dirty="0" err="1"/>
                <a:t>Cosmologia</a:t>
              </a:r>
              <a:endParaRPr lang="en-GB" sz="1600" dirty="0"/>
            </a:p>
            <a:p>
              <a:pPr algn="ctr"/>
              <a:r>
                <a:rPr lang="en-GB" sz="1600" dirty="0"/>
                <a:t>Bologna, Marzo 2014 – Marzo 2017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CAA983-7767-321A-A1C0-C459919F734D}"/>
                </a:ext>
              </a:extLst>
            </p:cNvPr>
            <p:cNvSpPr/>
            <p:nvPr/>
          </p:nvSpPr>
          <p:spPr>
            <a:xfrm>
              <a:off x="3196711" y="2840822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" name="Picture 2" descr="A red and yellow graph&#10;&#10;Description automatically generated with medium confidence">
            <a:extLst>
              <a:ext uri="{FF2B5EF4-FFF2-40B4-BE49-F238E27FC236}">
                <a16:creationId xmlns:a16="http://schemas.microsoft.com/office/drawing/2014/main" id="{7F8C085F-9A8A-1005-9E04-A9B9774AD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70" y="1664204"/>
            <a:ext cx="9921260" cy="35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65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C9149-4C4C-6055-A0D4-96CDADE64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4D96ED5-7091-F16F-8080-8ACBBAFF75DF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295CD56-EC12-65DF-06F6-9946900C4CB6}"/>
              </a:ext>
            </a:extLst>
          </p:cNvPr>
          <p:cNvGrpSpPr/>
          <p:nvPr/>
        </p:nvGrpSpPr>
        <p:grpSpPr>
          <a:xfrm>
            <a:off x="3196712" y="864538"/>
            <a:ext cx="5798576" cy="598661"/>
            <a:chOff x="3196711" y="2840822"/>
            <a:chExt cx="5798576" cy="5986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A41B22C-779D-4AA4-B6D4-53F95B975BEC}"/>
                </a:ext>
              </a:extLst>
            </p:cNvPr>
            <p:cNvSpPr txBox="1"/>
            <p:nvPr/>
          </p:nvSpPr>
          <p:spPr>
            <a:xfrm>
              <a:off x="3196713" y="285470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LM </a:t>
              </a:r>
              <a:r>
                <a:rPr lang="en-GB" sz="1600" dirty="0" err="1"/>
                <a:t>Astrofisica</a:t>
              </a:r>
              <a:r>
                <a:rPr lang="en-GB" sz="1600" dirty="0"/>
                <a:t> e </a:t>
              </a:r>
              <a:r>
                <a:rPr lang="en-GB" sz="1600" dirty="0" err="1"/>
                <a:t>Cosmologia</a:t>
              </a:r>
              <a:endParaRPr lang="en-GB" sz="1600" dirty="0"/>
            </a:p>
            <a:p>
              <a:pPr algn="ctr"/>
              <a:r>
                <a:rPr lang="en-GB" sz="1600" dirty="0"/>
                <a:t>Bologna, Marzo 2014 – Marzo 2017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78E72DD-BCD7-3AE1-FDC6-F53D7F7CD987}"/>
                </a:ext>
              </a:extLst>
            </p:cNvPr>
            <p:cNvSpPr/>
            <p:nvPr/>
          </p:nvSpPr>
          <p:spPr>
            <a:xfrm>
              <a:off x="3196711" y="2840822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" name="Picture 2" descr="A red and yellow graph with a flame&#10;&#10;Description automatically generated with medium confidence">
            <a:extLst>
              <a:ext uri="{FF2B5EF4-FFF2-40B4-BE49-F238E27FC236}">
                <a16:creationId xmlns:a16="http://schemas.microsoft.com/office/drawing/2014/main" id="{2FAED9F6-DD4F-6D73-171E-D8ADB45ED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70" y="1664204"/>
            <a:ext cx="9921260" cy="35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729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37072-3A03-76DD-C1E5-956780925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881157-125F-D3A5-0F11-FF2BC6C4A5F9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613A72A-5CCB-19D6-3852-BDC77B368A31}"/>
              </a:ext>
            </a:extLst>
          </p:cNvPr>
          <p:cNvGrpSpPr/>
          <p:nvPr/>
        </p:nvGrpSpPr>
        <p:grpSpPr>
          <a:xfrm>
            <a:off x="3196712" y="864538"/>
            <a:ext cx="5798576" cy="598661"/>
            <a:chOff x="3196711" y="2840822"/>
            <a:chExt cx="5798576" cy="5986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80EBA68-AEB0-EFE6-19B6-53391CD2444C}"/>
                </a:ext>
              </a:extLst>
            </p:cNvPr>
            <p:cNvSpPr txBox="1"/>
            <p:nvPr/>
          </p:nvSpPr>
          <p:spPr>
            <a:xfrm>
              <a:off x="3196713" y="285470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LM </a:t>
              </a:r>
              <a:r>
                <a:rPr lang="en-GB" sz="1600" dirty="0" err="1"/>
                <a:t>Astrofisica</a:t>
              </a:r>
              <a:r>
                <a:rPr lang="en-GB" sz="1600" dirty="0"/>
                <a:t> e </a:t>
              </a:r>
              <a:r>
                <a:rPr lang="en-GB" sz="1600" dirty="0" err="1"/>
                <a:t>Cosmologia</a:t>
              </a:r>
              <a:endParaRPr lang="en-GB" sz="1600" dirty="0"/>
            </a:p>
            <a:p>
              <a:pPr algn="ctr"/>
              <a:r>
                <a:rPr lang="en-GB" sz="1600" dirty="0"/>
                <a:t>Bologna, Marzo 2014 – Marzo 2017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0C450E2-1AE0-ECD4-8E95-843CAB6A6F08}"/>
                </a:ext>
              </a:extLst>
            </p:cNvPr>
            <p:cNvSpPr/>
            <p:nvPr/>
          </p:nvSpPr>
          <p:spPr>
            <a:xfrm>
              <a:off x="3196711" y="2840822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" name="Picture 2" descr="A red and yellow flame on a red background&#10;&#10;Description automatically generated">
            <a:extLst>
              <a:ext uri="{FF2B5EF4-FFF2-40B4-BE49-F238E27FC236}">
                <a16:creationId xmlns:a16="http://schemas.microsoft.com/office/drawing/2014/main" id="{D47E202B-41F9-2610-497B-9277532ADD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70" y="1664204"/>
            <a:ext cx="9921260" cy="35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496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92AA9-36FB-4447-56C2-EAFA800BF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1CEDE76-EB0B-7689-E1FF-6D3E39DB0AE8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24DB472-2789-2356-DDC1-196691BE68D2}"/>
              </a:ext>
            </a:extLst>
          </p:cNvPr>
          <p:cNvGrpSpPr/>
          <p:nvPr/>
        </p:nvGrpSpPr>
        <p:grpSpPr>
          <a:xfrm>
            <a:off x="3196712" y="864538"/>
            <a:ext cx="5798576" cy="598661"/>
            <a:chOff x="3196711" y="2840822"/>
            <a:chExt cx="5798576" cy="5986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867D072-E2E4-2DB4-27C2-468762CD748D}"/>
                </a:ext>
              </a:extLst>
            </p:cNvPr>
            <p:cNvSpPr txBox="1"/>
            <p:nvPr/>
          </p:nvSpPr>
          <p:spPr>
            <a:xfrm>
              <a:off x="3196713" y="285470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LM </a:t>
              </a:r>
              <a:r>
                <a:rPr lang="en-GB" sz="1600" dirty="0" err="1"/>
                <a:t>Astrofisica</a:t>
              </a:r>
              <a:r>
                <a:rPr lang="en-GB" sz="1600" dirty="0"/>
                <a:t> e </a:t>
              </a:r>
              <a:r>
                <a:rPr lang="en-GB" sz="1600" dirty="0" err="1"/>
                <a:t>Cosmologia</a:t>
              </a:r>
              <a:endParaRPr lang="en-GB" sz="1600" dirty="0"/>
            </a:p>
            <a:p>
              <a:pPr algn="ctr"/>
              <a:r>
                <a:rPr lang="en-GB" sz="1600" dirty="0"/>
                <a:t>Bologna, Marzo 2014 – Marzo 2017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BDAD84B-EE55-5DA0-AA5F-BD3C8C00E895}"/>
                </a:ext>
              </a:extLst>
            </p:cNvPr>
            <p:cNvSpPr/>
            <p:nvPr/>
          </p:nvSpPr>
          <p:spPr>
            <a:xfrm>
              <a:off x="3196711" y="2840822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" name="Picture 2" descr="A red and yellow graph with a flame&#10;&#10;Description automatically generated with medium confidence">
            <a:extLst>
              <a:ext uri="{FF2B5EF4-FFF2-40B4-BE49-F238E27FC236}">
                <a16:creationId xmlns:a16="http://schemas.microsoft.com/office/drawing/2014/main" id="{8E74F8A5-F1A4-825A-B4C9-9AAF58E634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70" y="1664204"/>
            <a:ext cx="9921260" cy="35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156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7028C-8E69-4963-C493-ACA7B3C62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2A285F-F1DA-8651-85BF-16E73D49E8DC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AC468BA-7039-9ECD-516F-8B2040D6EE3C}"/>
              </a:ext>
            </a:extLst>
          </p:cNvPr>
          <p:cNvGrpSpPr/>
          <p:nvPr/>
        </p:nvGrpSpPr>
        <p:grpSpPr>
          <a:xfrm>
            <a:off x="3196712" y="864538"/>
            <a:ext cx="5798576" cy="598661"/>
            <a:chOff x="3196711" y="2840822"/>
            <a:chExt cx="5798576" cy="5986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561B0AA-CB90-0E67-105F-6BCA10230078}"/>
                </a:ext>
              </a:extLst>
            </p:cNvPr>
            <p:cNvSpPr txBox="1"/>
            <p:nvPr/>
          </p:nvSpPr>
          <p:spPr>
            <a:xfrm>
              <a:off x="3196713" y="285470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LM </a:t>
              </a:r>
              <a:r>
                <a:rPr lang="en-GB" sz="1600" dirty="0" err="1"/>
                <a:t>Astrofisica</a:t>
              </a:r>
              <a:r>
                <a:rPr lang="en-GB" sz="1600" dirty="0"/>
                <a:t> e </a:t>
              </a:r>
              <a:r>
                <a:rPr lang="en-GB" sz="1600" dirty="0" err="1"/>
                <a:t>Cosmologia</a:t>
              </a:r>
              <a:endParaRPr lang="en-GB" sz="1600" dirty="0"/>
            </a:p>
            <a:p>
              <a:pPr algn="ctr"/>
              <a:r>
                <a:rPr lang="en-GB" sz="1600" dirty="0"/>
                <a:t>Bologna, Marzo 2014 – Marzo 2017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B53161B-40F2-F363-DA3E-FCC309A7E1CF}"/>
                </a:ext>
              </a:extLst>
            </p:cNvPr>
            <p:cNvSpPr/>
            <p:nvPr/>
          </p:nvSpPr>
          <p:spPr>
            <a:xfrm>
              <a:off x="3196711" y="2840822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" name="Picture 2" descr="A red and yellow flame&#10;&#10;Description automatically generated with medium confidence">
            <a:extLst>
              <a:ext uri="{FF2B5EF4-FFF2-40B4-BE49-F238E27FC236}">
                <a16:creationId xmlns:a16="http://schemas.microsoft.com/office/drawing/2014/main" id="{D7DBBEA9-5C5B-8318-AA7A-DDA71F8F95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70" y="1664204"/>
            <a:ext cx="9921260" cy="35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577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FA069-8977-15C2-2534-83D7909C2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661E6C9-028F-58BD-5C43-907AD9137032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6991A86-708A-EB04-2A54-AEAFD27AED33}"/>
              </a:ext>
            </a:extLst>
          </p:cNvPr>
          <p:cNvGrpSpPr/>
          <p:nvPr/>
        </p:nvGrpSpPr>
        <p:grpSpPr>
          <a:xfrm>
            <a:off x="3196712" y="864538"/>
            <a:ext cx="5798576" cy="598661"/>
            <a:chOff x="3196711" y="2840822"/>
            <a:chExt cx="5798576" cy="5986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9F5C14B-AB33-F933-1D06-14D9358BEB25}"/>
                </a:ext>
              </a:extLst>
            </p:cNvPr>
            <p:cNvSpPr txBox="1"/>
            <p:nvPr/>
          </p:nvSpPr>
          <p:spPr>
            <a:xfrm>
              <a:off x="3196713" y="285470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LM </a:t>
              </a:r>
              <a:r>
                <a:rPr lang="en-GB" sz="1600" dirty="0" err="1"/>
                <a:t>Astrofisica</a:t>
              </a:r>
              <a:r>
                <a:rPr lang="en-GB" sz="1600" dirty="0"/>
                <a:t> e </a:t>
              </a:r>
              <a:r>
                <a:rPr lang="en-GB" sz="1600" dirty="0" err="1"/>
                <a:t>Cosmologia</a:t>
              </a:r>
              <a:endParaRPr lang="en-GB" sz="1600" dirty="0"/>
            </a:p>
            <a:p>
              <a:pPr algn="ctr"/>
              <a:r>
                <a:rPr lang="en-GB" sz="1600" dirty="0"/>
                <a:t>Bologna, Marzo 2014 – Marzo 2017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8394AB5-321E-94D7-A71A-81B1C4A9BCD6}"/>
                </a:ext>
              </a:extLst>
            </p:cNvPr>
            <p:cNvSpPr/>
            <p:nvPr/>
          </p:nvSpPr>
          <p:spPr>
            <a:xfrm>
              <a:off x="3196711" y="2840822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" name="Picture 2" descr="A red and yellow flame&#10;&#10;Description automatically generated with medium confidence">
            <a:extLst>
              <a:ext uri="{FF2B5EF4-FFF2-40B4-BE49-F238E27FC236}">
                <a16:creationId xmlns:a16="http://schemas.microsoft.com/office/drawing/2014/main" id="{C4C75CFA-89F4-0C0A-5AE9-CDD42BD35B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70" y="1664204"/>
            <a:ext cx="9921260" cy="35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949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2138B-1F54-C57B-4A55-994585FAC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FB6FB2-E6DF-ABD5-82C7-ED8F8202E0EF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9C8C799-C8CB-4A52-9E1D-0F0F96B0392B}"/>
              </a:ext>
            </a:extLst>
          </p:cNvPr>
          <p:cNvGrpSpPr/>
          <p:nvPr/>
        </p:nvGrpSpPr>
        <p:grpSpPr>
          <a:xfrm>
            <a:off x="3196712" y="864538"/>
            <a:ext cx="5798576" cy="598661"/>
            <a:chOff x="3196711" y="2840822"/>
            <a:chExt cx="5798576" cy="5986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FC0C8A5-41CE-985B-50BF-84BD12BDA2B7}"/>
                </a:ext>
              </a:extLst>
            </p:cNvPr>
            <p:cNvSpPr txBox="1"/>
            <p:nvPr/>
          </p:nvSpPr>
          <p:spPr>
            <a:xfrm>
              <a:off x="3196713" y="285470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LM </a:t>
              </a:r>
              <a:r>
                <a:rPr lang="en-GB" sz="1600" dirty="0" err="1"/>
                <a:t>Astrofisica</a:t>
              </a:r>
              <a:r>
                <a:rPr lang="en-GB" sz="1600" dirty="0"/>
                <a:t> e </a:t>
              </a:r>
              <a:r>
                <a:rPr lang="en-GB" sz="1600" dirty="0" err="1"/>
                <a:t>Cosmologia</a:t>
              </a:r>
              <a:endParaRPr lang="en-GB" sz="1600" dirty="0"/>
            </a:p>
            <a:p>
              <a:pPr algn="ctr"/>
              <a:r>
                <a:rPr lang="en-GB" sz="1600" dirty="0"/>
                <a:t>Bologna, Marzo 2014 – Marzo 2017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A6A174B-ADAC-4EA5-29E0-77EA75F0DF2F}"/>
                </a:ext>
              </a:extLst>
            </p:cNvPr>
            <p:cNvSpPr/>
            <p:nvPr/>
          </p:nvSpPr>
          <p:spPr>
            <a:xfrm>
              <a:off x="3196711" y="2840822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" name="WarmGas_60Myrs">
            <a:hlinkClick r:id="" action="ppaction://media"/>
            <a:extLst>
              <a:ext uri="{FF2B5EF4-FFF2-40B4-BE49-F238E27FC236}">
                <a16:creationId xmlns:a16="http://schemas.microsoft.com/office/drawing/2014/main" id="{A3AC3200-F599-AEB6-40D8-E01B0A24A5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47946" y="1569947"/>
            <a:ext cx="9296109" cy="522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103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57C40-65F9-B479-EDC6-70DF4A78B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1C79AA1-656C-0B7F-5FEF-E6F4499594F2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BFDE4CE-C2FC-1EBD-DB2E-ED67307FB70B}"/>
              </a:ext>
            </a:extLst>
          </p:cNvPr>
          <p:cNvGrpSpPr/>
          <p:nvPr/>
        </p:nvGrpSpPr>
        <p:grpSpPr>
          <a:xfrm>
            <a:off x="3196713" y="1006601"/>
            <a:ext cx="5798574" cy="584775"/>
            <a:chOff x="3196713" y="1006601"/>
            <a:chExt cx="5798574" cy="58477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83F3929-31E5-7BD7-E240-FFD02D6365F9}"/>
                </a:ext>
              </a:extLst>
            </p:cNvPr>
            <p:cNvSpPr txBox="1"/>
            <p:nvPr/>
          </p:nvSpPr>
          <p:spPr>
            <a:xfrm>
              <a:off x="3196713" y="1006601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Liceo</a:t>
              </a:r>
              <a:r>
                <a:rPr lang="en-GB" sz="1600" dirty="0"/>
                <a:t> </a:t>
              </a:r>
              <a:r>
                <a:rPr lang="en-GB" sz="1600" dirty="0" err="1"/>
                <a:t>Scientifico</a:t>
              </a:r>
              <a:r>
                <a:rPr lang="en-GB" sz="1600" dirty="0"/>
                <a:t> A. Einstein – </a:t>
              </a:r>
              <a:r>
                <a:rPr lang="en-GB" sz="1600" dirty="0" err="1"/>
                <a:t>Classe</a:t>
              </a:r>
              <a:r>
                <a:rPr lang="en-GB" sz="1600" dirty="0"/>
                <a:t> D, </a:t>
              </a:r>
              <a:r>
                <a:rPr lang="en-GB" sz="1600" dirty="0" err="1"/>
                <a:t>Bilinguismo</a:t>
              </a:r>
              <a:r>
                <a:rPr lang="en-GB" sz="1600" dirty="0"/>
                <a:t>: </a:t>
              </a:r>
              <a:r>
                <a:rPr lang="en-GB" sz="1600" dirty="0" err="1"/>
                <a:t>Francese</a:t>
              </a:r>
              <a:endParaRPr lang="en-GB" sz="1600" dirty="0"/>
            </a:p>
            <a:p>
              <a:pPr algn="ctr"/>
              <a:r>
                <a:rPr lang="en-GB" sz="1600" dirty="0"/>
                <a:t>Rimini, 2005-2010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8FC894F-4B4E-8E5E-0F88-45F3BD9A5B3C}"/>
                </a:ext>
              </a:extLst>
            </p:cNvPr>
            <p:cNvSpPr/>
            <p:nvPr/>
          </p:nvSpPr>
          <p:spPr>
            <a:xfrm>
              <a:off x="3196713" y="1006601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9E821EB-7874-1607-4207-98BBB82B2541}"/>
              </a:ext>
            </a:extLst>
          </p:cNvPr>
          <p:cNvGrpSpPr/>
          <p:nvPr/>
        </p:nvGrpSpPr>
        <p:grpSpPr>
          <a:xfrm>
            <a:off x="3196712" y="1933764"/>
            <a:ext cx="5798575" cy="584775"/>
            <a:chOff x="3196712" y="1933764"/>
            <a:chExt cx="5798575" cy="58477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8AF9EF4-DC5B-7924-88D2-C7960B47B1B7}"/>
                </a:ext>
              </a:extLst>
            </p:cNvPr>
            <p:cNvSpPr txBox="1"/>
            <p:nvPr/>
          </p:nvSpPr>
          <p:spPr>
            <a:xfrm>
              <a:off x="3196713" y="1933764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LT </a:t>
              </a:r>
              <a:r>
                <a:rPr lang="en-GB" sz="1600" dirty="0" err="1"/>
                <a:t>Astronomia</a:t>
              </a:r>
              <a:endParaRPr lang="en-GB" sz="1600" dirty="0"/>
            </a:p>
            <a:p>
              <a:pPr algn="ctr"/>
              <a:r>
                <a:rPr lang="en-GB" sz="1600" dirty="0"/>
                <a:t>Bologna, 2010- Marzo 2014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A414A33-4038-6248-784D-4620F3EA59C6}"/>
                </a:ext>
              </a:extLst>
            </p:cNvPr>
            <p:cNvSpPr/>
            <p:nvPr/>
          </p:nvSpPr>
          <p:spPr>
            <a:xfrm>
              <a:off x="3196712" y="194084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1B5E8C3-C686-DAFE-1636-8DEE583A02BD}"/>
              </a:ext>
            </a:extLst>
          </p:cNvPr>
          <p:cNvGrpSpPr/>
          <p:nvPr/>
        </p:nvGrpSpPr>
        <p:grpSpPr>
          <a:xfrm>
            <a:off x="3196711" y="2840822"/>
            <a:ext cx="5798576" cy="598661"/>
            <a:chOff x="3196711" y="2840822"/>
            <a:chExt cx="5798576" cy="5986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0D06936-A4F5-850D-B975-5C31C80070C5}"/>
                </a:ext>
              </a:extLst>
            </p:cNvPr>
            <p:cNvSpPr txBox="1"/>
            <p:nvPr/>
          </p:nvSpPr>
          <p:spPr>
            <a:xfrm>
              <a:off x="3196713" y="285470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LM </a:t>
              </a:r>
              <a:r>
                <a:rPr lang="en-GB" sz="1600" dirty="0" err="1"/>
                <a:t>Astrofisica</a:t>
              </a:r>
              <a:r>
                <a:rPr lang="en-GB" sz="1600" dirty="0"/>
                <a:t> e </a:t>
              </a:r>
              <a:r>
                <a:rPr lang="en-GB" sz="1600" dirty="0" err="1"/>
                <a:t>Cosmologia</a:t>
              </a:r>
              <a:endParaRPr lang="en-GB" sz="1600" dirty="0"/>
            </a:p>
            <a:p>
              <a:pPr algn="ctr"/>
              <a:r>
                <a:rPr lang="en-GB" sz="1600" dirty="0"/>
                <a:t>Bologna, Marzo 2014 – Marzo 2017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51BB7F8-F359-F395-6523-69FD0AF61C42}"/>
                </a:ext>
              </a:extLst>
            </p:cNvPr>
            <p:cNvSpPr/>
            <p:nvPr/>
          </p:nvSpPr>
          <p:spPr>
            <a:xfrm>
              <a:off x="3196711" y="2840822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64F0EC1-BD94-11F4-DBF2-FB82358AA651}"/>
              </a:ext>
            </a:extLst>
          </p:cNvPr>
          <p:cNvGrpSpPr/>
          <p:nvPr/>
        </p:nvGrpSpPr>
        <p:grpSpPr>
          <a:xfrm>
            <a:off x="3196711" y="3775652"/>
            <a:ext cx="5798576" cy="584775"/>
            <a:chOff x="3196711" y="3775652"/>
            <a:chExt cx="5798576" cy="58477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61DCB3A-40E3-7FEE-C10D-98EA539F176D}"/>
                </a:ext>
              </a:extLst>
            </p:cNvPr>
            <p:cNvSpPr txBox="1"/>
            <p:nvPr/>
          </p:nvSpPr>
          <p:spPr>
            <a:xfrm>
              <a:off x="3196713" y="3775652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PhD in Computer Science</a:t>
              </a:r>
            </a:p>
            <a:p>
              <a:pPr algn="ctr"/>
              <a:r>
                <a:rPr lang="en-GB" sz="1600" dirty="0"/>
                <a:t>Birmingham, Settembre 2017 – </a:t>
              </a:r>
              <a:r>
                <a:rPr lang="en-GB" sz="1600" dirty="0" err="1"/>
                <a:t>Luglio</a:t>
              </a:r>
              <a:r>
                <a:rPr lang="en-GB" sz="1600" dirty="0"/>
                <a:t> 2021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9B02F31-9679-6FCE-A7EB-6C34191EDDE4}"/>
                </a:ext>
              </a:extLst>
            </p:cNvPr>
            <p:cNvSpPr/>
            <p:nvPr/>
          </p:nvSpPr>
          <p:spPr>
            <a:xfrm>
              <a:off x="3196711" y="378613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0C7EB7B-B262-95F8-B180-4892CCA0BCE7}"/>
              </a:ext>
            </a:extLst>
          </p:cNvPr>
          <p:cNvCxnSpPr>
            <a:stCxn id="12" idx="2"/>
            <a:endCxn id="13" idx="0"/>
          </p:cNvCxnSpPr>
          <p:nvPr/>
        </p:nvCxnSpPr>
        <p:spPr>
          <a:xfrm flipH="1">
            <a:off x="6022872" y="157041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EA98945-7847-251B-3829-57AB0D564EA6}"/>
              </a:ext>
            </a:extLst>
          </p:cNvPr>
          <p:cNvCxnSpPr/>
          <p:nvPr/>
        </p:nvCxnSpPr>
        <p:spPr>
          <a:xfrm flipH="1">
            <a:off x="6027172" y="248087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7D72AA9-E222-27DD-8446-9A807640780B}"/>
              </a:ext>
            </a:extLst>
          </p:cNvPr>
          <p:cNvCxnSpPr/>
          <p:nvPr/>
        </p:nvCxnSpPr>
        <p:spPr>
          <a:xfrm flipH="1">
            <a:off x="6022869" y="339585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3075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64B87-95DE-447C-2889-5523830FC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21C9545-4B93-C3B2-F6C4-6FDAC7BEDEA9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45B9BB6-6FB2-97A1-7D0E-94F44D1A416E}"/>
              </a:ext>
            </a:extLst>
          </p:cNvPr>
          <p:cNvGrpSpPr/>
          <p:nvPr/>
        </p:nvGrpSpPr>
        <p:grpSpPr>
          <a:xfrm>
            <a:off x="3196712" y="943961"/>
            <a:ext cx="5798576" cy="584775"/>
            <a:chOff x="3196711" y="3775652"/>
            <a:chExt cx="5798576" cy="58477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7A124D1-B421-1478-7CDE-49BFE9248D74}"/>
                </a:ext>
              </a:extLst>
            </p:cNvPr>
            <p:cNvSpPr txBox="1"/>
            <p:nvPr/>
          </p:nvSpPr>
          <p:spPr>
            <a:xfrm>
              <a:off x="3196713" y="3775652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PhD in Computer Science</a:t>
              </a:r>
            </a:p>
            <a:p>
              <a:pPr algn="ctr"/>
              <a:r>
                <a:rPr lang="en-GB" sz="1600" dirty="0"/>
                <a:t>Birmingham, Settembre 2017 – </a:t>
              </a:r>
              <a:r>
                <a:rPr lang="en-GB" sz="1600" dirty="0" err="1"/>
                <a:t>Luglio</a:t>
              </a:r>
              <a:r>
                <a:rPr lang="en-GB" sz="1600" dirty="0"/>
                <a:t> 2021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39156EA-954E-AAF6-02C1-764B5FEAF026}"/>
                </a:ext>
              </a:extLst>
            </p:cNvPr>
            <p:cNvSpPr/>
            <p:nvPr/>
          </p:nvSpPr>
          <p:spPr>
            <a:xfrm>
              <a:off x="3196711" y="378613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CD50ED62-D009-8418-A9E4-B7E8C81858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257" y="1851045"/>
            <a:ext cx="6033487" cy="47938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B91C2D1-6197-D877-8DD0-2C57EF166150}"/>
              </a:ext>
            </a:extLst>
          </p:cNvPr>
          <p:cNvSpPr txBox="1"/>
          <p:nvPr/>
        </p:nvSpPr>
        <p:spPr>
          <a:xfrm>
            <a:off x="2092896" y="1628874"/>
            <a:ext cx="7859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/>
              <a:t>1-DREAM:</a:t>
            </a:r>
          </a:p>
          <a:p>
            <a:pPr algn="ctr"/>
            <a:r>
              <a:rPr lang="en-US" sz="1800" b="0" i="0" u="none" strike="noStrike" baseline="0" dirty="0">
                <a:latin typeface="NimbusRomNo9L-Regu"/>
              </a:rPr>
              <a:t>1D Recovery, Extraction and Analysis of Manifolds in noisy </a:t>
            </a:r>
            <a:r>
              <a:rPr lang="en-GB" sz="1800" b="0" i="0" u="none" strike="noStrike" baseline="0" dirty="0">
                <a:latin typeface="NimbusRomNo9L-Regu"/>
              </a:rPr>
              <a:t>environments.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031546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414F8-9CBF-B778-F0D1-7F6F3FFD2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C14C2CA-75DE-9744-8C3E-1660817079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7332" y="870075"/>
          <a:ext cx="4276421" cy="55340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663440" imgH="6034898" progId="Acrobat.Document.DC">
                  <p:embed/>
                </p:oleObj>
              </mc:Choice>
              <mc:Fallback>
                <p:oleObj name="Acrobat Document" r:id="rId3" imgW="4663440" imgH="6034898" progId="Acrobat.Document.DC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AF7C9A95-CCCA-0BD8-A867-4A7D5679B3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47332" y="870075"/>
                        <a:ext cx="4276421" cy="55340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FC8115D-15AC-7191-96A5-ABEE116A18E3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D3F8F5D-3B46-C53E-4330-314AFB54BF1F}"/>
              </a:ext>
            </a:extLst>
          </p:cNvPr>
          <p:cNvGrpSpPr/>
          <p:nvPr/>
        </p:nvGrpSpPr>
        <p:grpSpPr>
          <a:xfrm>
            <a:off x="3196712" y="943961"/>
            <a:ext cx="5798576" cy="584775"/>
            <a:chOff x="3196711" y="3775652"/>
            <a:chExt cx="5798576" cy="58477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00C0431-711F-D7AF-3FE4-E4088945EAF1}"/>
                </a:ext>
              </a:extLst>
            </p:cNvPr>
            <p:cNvSpPr txBox="1"/>
            <p:nvPr/>
          </p:nvSpPr>
          <p:spPr>
            <a:xfrm>
              <a:off x="3196713" y="3775652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PhD in Computer Science</a:t>
              </a:r>
            </a:p>
            <a:p>
              <a:pPr algn="ctr"/>
              <a:r>
                <a:rPr lang="en-GB" sz="1600" dirty="0"/>
                <a:t>Birmingham, Settembre 2017 – </a:t>
              </a:r>
              <a:r>
                <a:rPr lang="en-GB" sz="1600" dirty="0" err="1"/>
                <a:t>Luglio</a:t>
              </a:r>
              <a:r>
                <a:rPr lang="en-GB" sz="1600" dirty="0"/>
                <a:t> 2021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BB4A353-2929-F5AC-5A89-EC1A9F06CF57}"/>
                </a:ext>
              </a:extLst>
            </p:cNvPr>
            <p:cNvSpPr/>
            <p:nvPr/>
          </p:nvSpPr>
          <p:spPr>
            <a:xfrm>
              <a:off x="3196711" y="378613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1666D52-D810-3670-3222-B68ABCD62994}"/>
              </a:ext>
            </a:extLst>
          </p:cNvPr>
          <p:cNvSpPr txBox="1"/>
          <p:nvPr/>
        </p:nvSpPr>
        <p:spPr>
          <a:xfrm>
            <a:off x="5716069" y="2217140"/>
            <a:ext cx="547453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M. Canducci, P. </a:t>
            </a:r>
            <a:r>
              <a:rPr lang="en-GB" sz="1200" dirty="0" err="1"/>
              <a:t>Awad</a:t>
            </a:r>
            <a:r>
              <a:rPr lang="en-GB" sz="1200" dirty="0"/>
              <a:t>, A. </a:t>
            </a:r>
            <a:r>
              <a:rPr lang="en-GB" sz="1200" dirty="0" err="1"/>
              <a:t>Taghribi</a:t>
            </a:r>
            <a:r>
              <a:rPr lang="en-GB" sz="1200" dirty="0"/>
              <a:t>, M. Mohammadi, M. </a:t>
            </a:r>
            <a:r>
              <a:rPr lang="en-GB" sz="1200" dirty="0" err="1"/>
              <a:t>Mastropietro</a:t>
            </a:r>
            <a:r>
              <a:rPr lang="en-GB" sz="1200" dirty="0"/>
              <a:t>, S. De </a:t>
            </a:r>
            <a:r>
              <a:rPr lang="en-GB" sz="1200" dirty="0" err="1"/>
              <a:t>Rijcke</a:t>
            </a:r>
            <a:r>
              <a:rPr lang="en-GB" sz="1200" dirty="0"/>
              <a:t>, R. </a:t>
            </a:r>
            <a:r>
              <a:rPr lang="en-GB" sz="1200" dirty="0" err="1"/>
              <a:t>Peletier</a:t>
            </a:r>
            <a:r>
              <a:rPr lang="en-GB" sz="1200" dirty="0"/>
              <a:t>, R. Smith, K. </a:t>
            </a:r>
            <a:r>
              <a:rPr lang="en-GB" sz="1200" dirty="0" err="1"/>
              <a:t>Bunte</a:t>
            </a:r>
            <a:r>
              <a:rPr lang="en-GB" sz="1200" dirty="0"/>
              <a:t>, P. </a:t>
            </a:r>
            <a:r>
              <a:rPr lang="en-GB" sz="1200" dirty="0" err="1"/>
              <a:t>Tiňo</a:t>
            </a:r>
            <a:r>
              <a:rPr lang="en-GB" sz="1200" dirty="0"/>
              <a:t>,</a:t>
            </a:r>
          </a:p>
          <a:p>
            <a:r>
              <a:rPr lang="en-GB" sz="1200" b="1" dirty="0"/>
              <a:t>1-DREAM: 1D Recovery, Extraction and Analysis of Manifolds in noisy environments</a:t>
            </a:r>
            <a:r>
              <a:rPr lang="en-GB" sz="1200" dirty="0"/>
              <a:t>, Astronomy and Computing, Volume 41, 2022, 100658, ISSN 2213-1337, https://doi.org/10.1016/j.ascom.2022.100658.</a:t>
            </a:r>
          </a:p>
        </p:txBody>
      </p:sp>
    </p:spTree>
    <p:extLst>
      <p:ext uri="{BB962C8B-B14F-4D97-AF65-F5344CB8AC3E}">
        <p14:creationId xmlns:p14="http://schemas.microsoft.com/office/powerpoint/2010/main" val="29297988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7CFEE-BDD3-7625-E724-93507CEE7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8EE83B-A155-6B0C-C8D0-C352A49CEB34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558C88A-3671-2357-F77B-7B645DCCAC82}"/>
              </a:ext>
            </a:extLst>
          </p:cNvPr>
          <p:cNvGrpSpPr/>
          <p:nvPr/>
        </p:nvGrpSpPr>
        <p:grpSpPr>
          <a:xfrm>
            <a:off x="3196712" y="943961"/>
            <a:ext cx="5798576" cy="584775"/>
            <a:chOff x="3196711" y="3775652"/>
            <a:chExt cx="5798576" cy="58477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3DE9144-A97A-66B5-1EC2-37A79C058B20}"/>
                </a:ext>
              </a:extLst>
            </p:cNvPr>
            <p:cNvSpPr txBox="1"/>
            <p:nvPr/>
          </p:nvSpPr>
          <p:spPr>
            <a:xfrm>
              <a:off x="3196713" y="3775652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PhD in Computer Science</a:t>
              </a:r>
            </a:p>
            <a:p>
              <a:pPr algn="ctr"/>
              <a:r>
                <a:rPr lang="en-GB" sz="1600" dirty="0"/>
                <a:t>Birmingham, Settembre 2017 – </a:t>
              </a:r>
              <a:r>
                <a:rPr lang="en-GB" sz="1600" dirty="0" err="1"/>
                <a:t>Luglio</a:t>
              </a:r>
              <a:r>
                <a:rPr lang="en-GB" sz="1600" dirty="0"/>
                <a:t> 2021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9C3501-27DD-93ED-FDD9-6425C6BFDE96}"/>
                </a:ext>
              </a:extLst>
            </p:cNvPr>
            <p:cNvSpPr/>
            <p:nvPr/>
          </p:nvSpPr>
          <p:spPr>
            <a:xfrm>
              <a:off x="3196711" y="378613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" name="MobiusCrawling">
            <a:hlinkClick r:id="" action="ppaction://media"/>
            <a:extLst>
              <a:ext uri="{FF2B5EF4-FFF2-40B4-BE49-F238E27FC236}">
                <a16:creationId xmlns:a16="http://schemas.microsoft.com/office/drawing/2014/main" id="{166E0D20-D540-A1BC-6CCF-36B3E0D325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62250" y="1518252"/>
            <a:ext cx="6667500" cy="499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82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9934D-3089-0F5D-ACCF-A80D565AA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120D1B-B75D-8D52-AAD9-CEAF2531C950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3667CF8-4786-DC78-1A62-49F62A87E890}"/>
              </a:ext>
            </a:extLst>
          </p:cNvPr>
          <p:cNvGrpSpPr/>
          <p:nvPr/>
        </p:nvGrpSpPr>
        <p:grpSpPr>
          <a:xfrm>
            <a:off x="3196712" y="943961"/>
            <a:ext cx="5798576" cy="584775"/>
            <a:chOff x="3196711" y="3775652"/>
            <a:chExt cx="5798576" cy="58477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6434C0D-57D6-D4FF-DE0F-506ACF69322B}"/>
                </a:ext>
              </a:extLst>
            </p:cNvPr>
            <p:cNvSpPr txBox="1"/>
            <p:nvPr/>
          </p:nvSpPr>
          <p:spPr>
            <a:xfrm>
              <a:off x="3196713" y="3775652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PhD in Computer Science</a:t>
              </a:r>
            </a:p>
            <a:p>
              <a:pPr algn="ctr"/>
              <a:r>
                <a:rPr lang="en-GB" sz="1600" dirty="0"/>
                <a:t>Birmingham, Settembre 2017 – </a:t>
              </a:r>
              <a:r>
                <a:rPr lang="en-GB" sz="1600" dirty="0" err="1"/>
                <a:t>Luglio</a:t>
              </a:r>
              <a:r>
                <a:rPr lang="en-GB" sz="1600" dirty="0"/>
                <a:t> 2021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37BD5A8-CCA7-D8EF-E3D8-DF1A3DC075C3}"/>
                </a:ext>
              </a:extLst>
            </p:cNvPr>
            <p:cNvSpPr/>
            <p:nvPr/>
          </p:nvSpPr>
          <p:spPr>
            <a:xfrm>
              <a:off x="3196711" y="378613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0E25BB5-F8A1-884E-D2BC-0266B6175E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476" y="1764905"/>
            <a:ext cx="8451049" cy="475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4837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A3C22-A0D2-1FCD-ECA3-4A26659EC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B07CE2-FA42-1540-DA6C-ECE6061B042D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442330C-4E65-02C5-2535-6DED9FB8C277}"/>
              </a:ext>
            </a:extLst>
          </p:cNvPr>
          <p:cNvGrpSpPr/>
          <p:nvPr/>
        </p:nvGrpSpPr>
        <p:grpSpPr>
          <a:xfrm>
            <a:off x="3196712" y="943961"/>
            <a:ext cx="5798576" cy="584775"/>
            <a:chOff x="3196711" y="3775652"/>
            <a:chExt cx="5798576" cy="58477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094D473-237F-D2BD-2987-C30D1C9973B4}"/>
                </a:ext>
              </a:extLst>
            </p:cNvPr>
            <p:cNvSpPr txBox="1"/>
            <p:nvPr/>
          </p:nvSpPr>
          <p:spPr>
            <a:xfrm>
              <a:off x="3196713" y="3775652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PhD in Computer Science</a:t>
              </a:r>
            </a:p>
            <a:p>
              <a:pPr algn="ctr"/>
              <a:r>
                <a:rPr lang="en-GB" sz="1600" dirty="0"/>
                <a:t>Birmingham, Settembre 2017 – </a:t>
              </a:r>
              <a:r>
                <a:rPr lang="en-GB" sz="1600" dirty="0" err="1"/>
                <a:t>Luglio</a:t>
              </a:r>
              <a:r>
                <a:rPr lang="en-GB" sz="1600" dirty="0"/>
                <a:t> 2021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795363D-94BE-91DD-9731-3C3FC5556E32}"/>
                </a:ext>
              </a:extLst>
            </p:cNvPr>
            <p:cNvSpPr/>
            <p:nvPr/>
          </p:nvSpPr>
          <p:spPr>
            <a:xfrm>
              <a:off x="3196711" y="378613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" name="CW_Movie">
            <a:hlinkClick r:id="" action="ppaction://media"/>
            <a:extLst>
              <a:ext uri="{FF2B5EF4-FFF2-40B4-BE49-F238E27FC236}">
                <a16:creationId xmlns:a16="http://schemas.microsoft.com/office/drawing/2014/main" id="{1F4F5044-7C9A-0418-1B4D-E9BDC29415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9925" y="2280976"/>
            <a:ext cx="11917126" cy="297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3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4D8BD-3F03-8FEA-DA49-E2624BC3C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A029998-6165-4364-24CE-26806A9FE055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DE451CA-6EBD-1014-BBFD-DD5A25E69580}"/>
              </a:ext>
            </a:extLst>
          </p:cNvPr>
          <p:cNvGrpSpPr/>
          <p:nvPr/>
        </p:nvGrpSpPr>
        <p:grpSpPr>
          <a:xfrm>
            <a:off x="3196713" y="1006601"/>
            <a:ext cx="5798574" cy="584775"/>
            <a:chOff x="3196713" y="1006601"/>
            <a:chExt cx="5798574" cy="58477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3C4B00A-2E07-294D-ECAC-8F6DD2C6CED6}"/>
                </a:ext>
              </a:extLst>
            </p:cNvPr>
            <p:cNvSpPr txBox="1"/>
            <p:nvPr/>
          </p:nvSpPr>
          <p:spPr>
            <a:xfrm>
              <a:off x="3196713" y="1006601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Liceo</a:t>
              </a:r>
              <a:r>
                <a:rPr lang="en-GB" sz="1600" dirty="0"/>
                <a:t> </a:t>
              </a:r>
              <a:r>
                <a:rPr lang="en-GB" sz="1600" dirty="0" err="1"/>
                <a:t>Scientifico</a:t>
              </a:r>
              <a:r>
                <a:rPr lang="en-GB" sz="1600" dirty="0"/>
                <a:t> A. Einstein – </a:t>
              </a:r>
              <a:r>
                <a:rPr lang="en-GB" sz="1600" dirty="0" err="1"/>
                <a:t>Classe</a:t>
              </a:r>
              <a:r>
                <a:rPr lang="en-GB" sz="1600" dirty="0"/>
                <a:t> D, </a:t>
              </a:r>
              <a:r>
                <a:rPr lang="en-GB" sz="1600" dirty="0" err="1"/>
                <a:t>Bilinguismo</a:t>
              </a:r>
              <a:r>
                <a:rPr lang="en-GB" sz="1600" dirty="0"/>
                <a:t>: </a:t>
              </a:r>
              <a:r>
                <a:rPr lang="en-GB" sz="1600" dirty="0" err="1"/>
                <a:t>Francese</a:t>
              </a:r>
              <a:endParaRPr lang="en-GB" sz="1600" dirty="0"/>
            </a:p>
            <a:p>
              <a:pPr algn="ctr"/>
              <a:r>
                <a:rPr lang="en-GB" sz="1600" dirty="0"/>
                <a:t>Rimini, 2005-2010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B14F5F2-CF43-EC5F-DC3D-FCD210BCFE2E}"/>
                </a:ext>
              </a:extLst>
            </p:cNvPr>
            <p:cNvSpPr/>
            <p:nvPr/>
          </p:nvSpPr>
          <p:spPr>
            <a:xfrm>
              <a:off x="3196713" y="1006601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8A47E4E-8673-EAED-2FA3-07A4F97B1FC9}"/>
              </a:ext>
            </a:extLst>
          </p:cNvPr>
          <p:cNvGrpSpPr/>
          <p:nvPr/>
        </p:nvGrpSpPr>
        <p:grpSpPr>
          <a:xfrm>
            <a:off x="3196712" y="1933764"/>
            <a:ext cx="5798575" cy="584775"/>
            <a:chOff x="3196712" y="1933764"/>
            <a:chExt cx="5798575" cy="58477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1BA91B5-7905-1B34-F5EE-2ED8CE8A094A}"/>
                </a:ext>
              </a:extLst>
            </p:cNvPr>
            <p:cNvSpPr txBox="1"/>
            <p:nvPr/>
          </p:nvSpPr>
          <p:spPr>
            <a:xfrm>
              <a:off x="3196713" y="1933764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LT </a:t>
              </a:r>
              <a:r>
                <a:rPr lang="en-GB" sz="1600" dirty="0" err="1"/>
                <a:t>Astronomia</a:t>
              </a:r>
              <a:endParaRPr lang="en-GB" sz="1600" dirty="0"/>
            </a:p>
            <a:p>
              <a:pPr algn="ctr"/>
              <a:r>
                <a:rPr lang="en-GB" sz="1600" dirty="0"/>
                <a:t>Bologna, 2010- Marzo 2014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0E3DB95-1CF9-99AB-917B-19BEEAC1E47D}"/>
                </a:ext>
              </a:extLst>
            </p:cNvPr>
            <p:cNvSpPr/>
            <p:nvPr/>
          </p:nvSpPr>
          <p:spPr>
            <a:xfrm>
              <a:off x="3196712" y="194084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8E21B46-D019-3ACF-5364-51AE5BBB3C5D}"/>
              </a:ext>
            </a:extLst>
          </p:cNvPr>
          <p:cNvGrpSpPr/>
          <p:nvPr/>
        </p:nvGrpSpPr>
        <p:grpSpPr>
          <a:xfrm>
            <a:off x="3196711" y="2840822"/>
            <a:ext cx="5798576" cy="598661"/>
            <a:chOff x="3196711" y="2840822"/>
            <a:chExt cx="5798576" cy="5986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22F7DDA-DFE4-C965-6E5A-116BAF675252}"/>
                </a:ext>
              </a:extLst>
            </p:cNvPr>
            <p:cNvSpPr txBox="1"/>
            <p:nvPr/>
          </p:nvSpPr>
          <p:spPr>
            <a:xfrm>
              <a:off x="3196713" y="285470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LM </a:t>
              </a:r>
              <a:r>
                <a:rPr lang="en-GB" sz="1600" dirty="0" err="1"/>
                <a:t>Astrofisica</a:t>
              </a:r>
              <a:r>
                <a:rPr lang="en-GB" sz="1600" dirty="0"/>
                <a:t> e </a:t>
              </a:r>
              <a:r>
                <a:rPr lang="en-GB" sz="1600" dirty="0" err="1"/>
                <a:t>Cosmologia</a:t>
              </a:r>
              <a:endParaRPr lang="en-GB" sz="1600" dirty="0"/>
            </a:p>
            <a:p>
              <a:pPr algn="ctr"/>
              <a:r>
                <a:rPr lang="en-GB" sz="1600" dirty="0"/>
                <a:t>Bologna, Marzo 2014 – Marzo 2017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3111FB7-BD0A-882F-5085-39EF6FB9ABDF}"/>
                </a:ext>
              </a:extLst>
            </p:cNvPr>
            <p:cNvSpPr/>
            <p:nvPr/>
          </p:nvSpPr>
          <p:spPr>
            <a:xfrm>
              <a:off x="3196711" y="2840822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A09817E-7358-A138-D2C0-2EE3AEAA6568}"/>
              </a:ext>
            </a:extLst>
          </p:cNvPr>
          <p:cNvGrpSpPr/>
          <p:nvPr/>
        </p:nvGrpSpPr>
        <p:grpSpPr>
          <a:xfrm>
            <a:off x="3196711" y="3775652"/>
            <a:ext cx="5798576" cy="584775"/>
            <a:chOff x="3196711" y="3775652"/>
            <a:chExt cx="5798576" cy="58477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E58E2D-0048-FD5F-3019-80A9DC559ED0}"/>
                </a:ext>
              </a:extLst>
            </p:cNvPr>
            <p:cNvSpPr txBox="1"/>
            <p:nvPr/>
          </p:nvSpPr>
          <p:spPr>
            <a:xfrm>
              <a:off x="3196713" y="3775652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PhD in Computer Science</a:t>
              </a:r>
            </a:p>
            <a:p>
              <a:pPr algn="ctr"/>
              <a:r>
                <a:rPr lang="en-GB" sz="1600" dirty="0"/>
                <a:t>Birmingham, Settembre 2017 – </a:t>
              </a:r>
              <a:r>
                <a:rPr lang="en-GB" sz="1600" dirty="0" err="1"/>
                <a:t>Luglio</a:t>
              </a:r>
              <a:r>
                <a:rPr lang="en-GB" sz="1600" dirty="0"/>
                <a:t> 2021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0D284D3-5B1F-7F24-9E62-B9ED59933D76}"/>
                </a:ext>
              </a:extLst>
            </p:cNvPr>
            <p:cNvSpPr/>
            <p:nvPr/>
          </p:nvSpPr>
          <p:spPr>
            <a:xfrm>
              <a:off x="3196711" y="378613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4A851B7-52C0-1526-B70B-D7B7611478AD}"/>
              </a:ext>
            </a:extLst>
          </p:cNvPr>
          <p:cNvGrpSpPr/>
          <p:nvPr/>
        </p:nvGrpSpPr>
        <p:grpSpPr>
          <a:xfrm>
            <a:off x="3196710" y="4702815"/>
            <a:ext cx="5798577" cy="589663"/>
            <a:chOff x="3196710" y="4702815"/>
            <a:chExt cx="5798577" cy="58966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61CFE88-501F-1E06-DDF5-7E9FC8AF1E4A}"/>
                </a:ext>
              </a:extLst>
            </p:cNvPr>
            <p:cNvSpPr txBox="1"/>
            <p:nvPr/>
          </p:nvSpPr>
          <p:spPr>
            <a:xfrm>
              <a:off x="3196713" y="4702815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</a:t>
              </a:r>
              <a:r>
                <a:rPr lang="en-GB" sz="1600" dirty="0" err="1"/>
                <a:t>PostDoc</a:t>
              </a:r>
              <a:r>
                <a:rPr lang="en-GB" sz="1600" dirty="0"/>
                <a:t> Computer Science</a:t>
              </a:r>
            </a:p>
            <a:p>
              <a:pPr algn="ctr"/>
              <a:r>
                <a:rPr lang="en-GB" sz="1600" dirty="0"/>
                <a:t>Birmingham, </a:t>
              </a:r>
              <a:r>
                <a:rPr lang="en-GB" sz="1600" dirty="0" err="1"/>
                <a:t>Dicembre</a:t>
              </a:r>
              <a:r>
                <a:rPr lang="en-GB" sz="1600" dirty="0"/>
                <a:t> 2020 – </a:t>
              </a:r>
              <a:r>
                <a:rPr lang="en-GB" sz="1600" dirty="0" err="1"/>
                <a:t>Dicembre</a:t>
              </a:r>
              <a:r>
                <a:rPr lang="en-GB" sz="1600" dirty="0"/>
                <a:t> 2021 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65ACBA8-87E7-C11D-9BF1-E925CDBD450B}"/>
                </a:ext>
              </a:extLst>
            </p:cNvPr>
            <p:cNvSpPr/>
            <p:nvPr/>
          </p:nvSpPr>
          <p:spPr>
            <a:xfrm>
              <a:off x="3196710" y="4728669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9AE989F-0CD3-8960-B9B4-1613E3F26A32}"/>
              </a:ext>
            </a:extLst>
          </p:cNvPr>
          <p:cNvCxnSpPr>
            <a:stCxn id="12" idx="2"/>
            <a:endCxn id="13" idx="0"/>
          </p:cNvCxnSpPr>
          <p:nvPr/>
        </p:nvCxnSpPr>
        <p:spPr>
          <a:xfrm flipH="1">
            <a:off x="6022872" y="157041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0BF6E5E-D4D8-F039-9D3C-7717E2961831}"/>
              </a:ext>
            </a:extLst>
          </p:cNvPr>
          <p:cNvCxnSpPr/>
          <p:nvPr/>
        </p:nvCxnSpPr>
        <p:spPr>
          <a:xfrm flipH="1">
            <a:off x="6027172" y="248087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13EDBFB-6209-7292-A612-A42CA43F75F8}"/>
              </a:ext>
            </a:extLst>
          </p:cNvPr>
          <p:cNvCxnSpPr/>
          <p:nvPr/>
        </p:nvCxnSpPr>
        <p:spPr>
          <a:xfrm flipH="1">
            <a:off x="6022869" y="339585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8490CEB-7C41-2E8A-B2BE-7403140924B9}"/>
              </a:ext>
            </a:extLst>
          </p:cNvPr>
          <p:cNvCxnSpPr/>
          <p:nvPr/>
        </p:nvCxnSpPr>
        <p:spPr>
          <a:xfrm flipH="1">
            <a:off x="6022868" y="4368719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3762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3EDF8-6BA6-0200-B7D1-2B59D3C6B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B20A8CC-0D4C-0B8B-EEC6-0603B082530F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FA6DE50-C50A-7DCC-528D-BA5DC400F0AD}"/>
              </a:ext>
            </a:extLst>
          </p:cNvPr>
          <p:cNvGrpSpPr/>
          <p:nvPr/>
        </p:nvGrpSpPr>
        <p:grpSpPr>
          <a:xfrm>
            <a:off x="3196711" y="946893"/>
            <a:ext cx="5798577" cy="589663"/>
            <a:chOff x="3196710" y="4702815"/>
            <a:chExt cx="5798577" cy="58966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88A43F6-AE1B-4E72-6951-C7F55CA9667B}"/>
                </a:ext>
              </a:extLst>
            </p:cNvPr>
            <p:cNvSpPr txBox="1"/>
            <p:nvPr/>
          </p:nvSpPr>
          <p:spPr>
            <a:xfrm>
              <a:off x="3196713" y="4702815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</a:t>
              </a:r>
              <a:r>
                <a:rPr lang="en-GB" sz="1600" dirty="0" err="1"/>
                <a:t>PostDoc</a:t>
              </a:r>
              <a:r>
                <a:rPr lang="en-GB" sz="1600" dirty="0"/>
                <a:t> Computer Science</a:t>
              </a:r>
            </a:p>
            <a:p>
              <a:pPr algn="ctr"/>
              <a:r>
                <a:rPr lang="en-GB" sz="1600" dirty="0"/>
                <a:t>Birmingham, </a:t>
              </a:r>
              <a:r>
                <a:rPr lang="en-GB" sz="1600" dirty="0" err="1"/>
                <a:t>Dicembre</a:t>
              </a:r>
              <a:r>
                <a:rPr lang="en-GB" sz="1600" dirty="0"/>
                <a:t> 2020 – </a:t>
              </a:r>
              <a:r>
                <a:rPr lang="en-GB" sz="1600" dirty="0" err="1"/>
                <a:t>Dicembre</a:t>
              </a:r>
              <a:r>
                <a:rPr lang="en-GB" sz="1600" dirty="0"/>
                <a:t> 2021 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43CFBC-B0F3-5FC0-E12C-FABDC1176265}"/>
                </a:ext>
              </a:extLst>
            </p:cNvPr>
            <p:cNvSpPr/>
            <p:nvPr/>
          </p:nvSpPr>
          <p:spPr>
            <a:xfrm>
              <a:off x="3196710" y="4728669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43574359-458D-F3EE-6ACE-E5E7E50DE1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638" y="1935350"/>
            <a:ext cx="9266723" cy="298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8166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E9E8A-8444-4B2C-6D4A-846DBFAD9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630906-AE77-3200-6F26-AF8A12CF6A67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6AA3AF6-EE08-187A-FB7E-E4EB172B52D3}"/>
              </a:ext>
            </a:extLst>
          </p:cNvPr>
          <p:cNvGrpSpPr/>
          <p:nvPr/>
        </p:nvGrpSpPr>
        <p:grpSpPr>
          <a:xfrm>
            <a:off x="3196713" y="1006601"/>
            <a:ext cx="5798574" cy="584775"/>
            <a:chOff x="3196713" y="1006601"/>
            <a:chExt cx="5798574" cy="58477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D71A0BA-CD10-523A-E4A8-2928B6407B49}"/>
                </a:ext>
              </a:extLst>
            </p:cNvPr>
            <p:cNvSpPr txBox="1"/>
            <p:nvPr/>
          </p:nvSpPr>
          <p:spPr>
            <a:xfrm>
              <a:off x="3196713" y="1006601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Liceo</a:t>
              </a:r>
              <a:r>
                <a:rPr lang="en-GB" sz="1600" dirty="0"/>
                <a:t> </a:t>
              </a:r>
              <a:r>
                <a:rPr lang="en-GB" sz="1600" dirty="0" err="1"/>
                <a:t>Scientifico</a:t>
              </a:r>
              <a:r>
                <a:rPr lang="en-GB" sz="1600" dirty="0"/>
                <a:t> A. Einstein – </a:t>
              </a:r>
              <a:r>
                <a:rPr lang="en-GB" sz="1600" dirty="0" err="1"/>
                <a:t>Classe</a:t>
              </a:r>
              <a:r>
                <a:rPr lang="en-GB" sz="1600" dirty="0"/>
                <a:t> D, </a:t>
              </a:r>
              <a:r>
                <a:rPr lang="en-GB" sz="1600" dirty="0" err="1"/>
                <a:t>Bilinguismo</a:t>
              </a:r>
              <a:r>
                <a:rPr lang="en-GB" sz="1600" dirty="0"/>
                <a:t>: </a:t>
              </a:r>
              <a:r>
                <a:rPr lang="en-GB" sz="1600" dirty="0" err="1"/>
                <a:t>Francese</a:t>
              </a:r>
              <a:endParaRPr lang="en-GB" sz="1600" dirty="0"/>
            </a:p>
            <a:p>
              <a:pPr algn="ctr"/>
              <a:r>
                <a:rPr lang="en-GB" sz="1600" dirty="0"/>
                <a:t>Rimini, 2005-2010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6BC45C-2017-FEA9-ED9B-3F99CE7AFA4E}"/>
                </a:ext>
              </a:extLst>
            </p:cNvPr>
            <p:cNvSpPr/>
            <p:nvPr/>
          </p:nvSpPr>
          <p:spPr>
            <a:xfrm>
              <a:off x="3196713" y="1006601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E86A764-A6CC-F1BB-E9A9-BDB2B5886F89}"/>
              </a:ext>
            </a:extLst>
          </p:cNvPr>
          <p:cNvGrpSpPr/>
          <p:nvPr/>
        </p:nvGrpSpPr>
        <p:grpSpPr>
          <a:xfrm>
            <a:off x="3196712" y="1933764"/>
            <a:ext cx="5798575" cy="584775"/>
            <a:chOff x="3196712" y="1933764"/>
            <a:chExt cx="5798575" cy="58477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F1A4717-B337-590D-F5C8-558D1E6DF0FA}"/>
                </a:ext>
              </a:extLst>
            </p:cNvPr>
            <p:cNvSpPr txBox="1"/>
            <p:nvPr/>
          </p:nvSpPr>
          <p:spPr>
            <a:xfrm>
              <a:off x="3196713" y="1933764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LT </a:t>
              </a:r>
              <a:r>
                <a:rPr lang="en-GB" sz="1600" dirty="0" err="1"/>
                <a:t>Astronomia</a:t>
              </a:r>
              <a:endParaRPr lang="en-GB" sz="1600" dirty="0"/>
            </a:p>
            <a:p>
              <a:pPr algn="ctr"/>
              <a:r>
                <a:rPr lang="en-GB" sz="1600" dirty="0"/>
                <a:t>Bologna, 2010- Marzo 2014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84E8F56-E04A-BAE0-D41D-543DFD34F585}"/>
                </a:ext>
              </a:extLst>
            </p:cNvPr>
            <p:cNvSpPr/>
            <p:nvPr/>
          </p:nvSpPr>
          <p:spPr>
            <a:xfrm>
              <a:off x="3196712" y="194084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660F4F6-8286-12D0-4D8A-10E8D5105C39}"/>
              </a:ext>
            </a:extLst>
          </p:cNvPr>
          <p:cNvGrpSpPr/>
          <p:nvPr/>
        </p:nvGrpSpPr>
        <p:grpSpPr>
          <a:xfrm>
            <a:off x="3196711" y="2840822"/>
            <a:ext cx="5798576" cy="598661"/>
            <a:chOff x="3196711" y="2840822"/>
            <a:chExt cx="5798576" cy="5986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FFF1589-62E0-76AE-38E5-1045FF0F27B2}"/>
                </a:ext>
              </a:extLst>
            </p:cNvPr>
            <p:cNvSpPr txBox="1"/>
            <p:nvPr/>
          </p:nvSpPr>
          <p:spPr>
            <a:xfrm>
              <a:off x="3196713" y="285470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LM </a:t>
              </a:r>
              <a:r>
                <a:rPr lang="en-GB" sz="1600" dirty="0" err="1"/>
                <a:t>Astrofisica</a:t>
              </a:r>
              <a:r>
                <a:rPr lang="en-GB" sz="1600" dirty="0"/>
                <a:t> e </a:t>
              </a:r>
              <a:r>
                <a:rPr lang="en-GB" sz="1600" dirty="0" err="1"/>
                <a:t>Cosmologia</a:t>
              </a:r>
              <a:endParaRPr lang="en-GB" sz="1600" dirty="0"/>
            </a:p>
            <a:p>
              <a:pPr algn="ctr"/>
              <a:r>
                <a:rPr lang="en-GB" sz="1600" dirty="0"/>
                <a:t>Bologna, Marzo 2014 – Marzo 2017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1D6C7A7-F74C-5F32-0D54-515EC5642906}"/>
                </a:ext>
              </a:extLst>
            </p:cNvPr>
            <p:cNvSpPr/>
            <p:nvPr/>
          </p:nvSpPr>
          <p:spPr>
            <a:xfrm>
              <a:off x="3196711" y="2840822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251B411-EE5F-8857-BB0C-4F14E841FADB}"/>
              </a:ext>
            </a:extLst>
          </p:cNvPr>
          <p:cNvGrpSpPr/>
          <p:nvPr/>
        </p:nvGrpSpPr>
        <p:grpSpPr>
          <a:xfrm>
            <a:off x="3196711" y="3775652"/>
            <a:ext cx="5798576" cy="584775"/>
            <a:chOff x="3196711" y="3775652"/>
            <a:chExt cx="5798576" cy="58477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88A1C3D-1178-5BBB-C443-862CA0BE66A7}"/>
                </a:ext>
              </a:extLst>
            </p:cNvPr>
            <p:cNvSpPr txBox="1"/>
            <p:nvPr/>
          </p:nvSpPr>
          <p:spPr>
            <a:xfrm>
              <a:off x="3196713" y="3775652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PhD in Computer Science</a:t>
              </a:r>
            </a:p>
            <a:p>
              <a:pPr algn="ctr"/>
              <a:r>
                <a:rPr lang="en-GB" sz="1600" dirty="0"/>
                <a:t>Birmingham, Settembre 2017 – </a:t>
              </a:r>
              <a:r>
                <a:rPr lang="en-GB" sz="1600" dirty="0" err="1"/>
                <a:t>Luglio</a:t>
              </a:r>
              <a:r>
                <a:rPr lang="en-GB" sz="1600" dirty="0"/>
                <a:t> 2021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0391C97-6C28-F03C-DB15-3DD3180045F1}"/>
                </a:ext>
              </a:extLst>
            </p:cNvPr>
            <p:cNvSpPr/>
            <p:nvPr/>
          </p:nvSpPr>
          <p:spPr>
            <a:xfrm>
              <a:off x="3196711" y="378613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4E01D44-B0C7-0EDD-CA9E-5B91F2084BFB}"/>
              </a:ext>
            </a:extLst>
          </p:cNvPr>
          <p:cNvGrpSpPr/>
          <p:nvPr/>
        </p:nvGrpSpPr>
        <p:grpSpPr>
          <a:xfrm>
            <a:off x="3196710" y="4702815"/>
            <a:ext cx="5798577" cy="589663"/>
            <a:chOff x="3196710" y="4702815"/>
            <a:chExt cx="5798577" cy="58966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6B1CC13-EA3A-961B-9320-610553E19EF1}"/>
                </a:ext>
              </a:extLst>
            </p:cNvPr>
            <p:cNvSpPr txBox="1"/>
            <p:nvPr/>
          </p:nvSpPr>
          <p:spPr>
            <a:xfrm>
              <a:off x="3196713" y="4702815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</a:t>
              </a:r>
              <a:r>
                <a:rPr lang="en-GB" sz="1600" dirty="0" err="1"/>
                <a:t>PostDoc</a:t>
              </a:r>
              <a:r>
                <a:rPr lang="en-GB" sz="1600" dirty="0"/>
                <a:t> Computer Science</a:t>
              </a:r>
            </a:p>
            <a:p>
              <a:pPr algn="ctr"/>
              <a:r>
                <a:rPr lang="en-GB" sz="1600" dirty="0"/>
                <a:t>Birmingham, </a:t>
              </a:r>
              <a:r>
                <a:rPr lang="en-GB" sz="1600" dirty="0" err="1"/>
                <a:t>Dicembre</a:t>
              </a:r>
              <a:r>
                <a:rPr lang="en-GB" sz="1600" dirty="0"/>
                <a:t> 2020 – </a:t>
              </a:r>
              <a:r>
                <a:rPr lang="en-GB" sz="1600" dirty="0" err="1"/>
                <a:t>Dicembre</a:t>
              </a:r>
              <a:r>
                <a:rPr lang="en-GB" sz="1600" dirty="0"/>
                <a:t> 2021 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02EA2BD-E64D-87E7-00C8-C84469A7548D}"/>
                </a:ext>
              </a:extLst>
            </p:cNvPr>
            <p:cNvSpPr/>
            <p:nvPr/>
          </p:nvSpPr>
          <p:spPr>
            <a:xfrm>
              <a:off x="3196710" y="4728669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71094CD-9AC1-B1CA-F743-F355DF5E3A87}"/>
              </a:ext>
            </a:extLst>
          </p:cNvPr>
          <p:cNvGrpSpPr/>
          <p:nvPr/>
        </p:nvGrpSpPr>
        <p:grpSpPr>
          <a:xfrm>
            <a:off x="3196710" y="5629978"/>
            <a:ext cx="5798577" cy="584775"/>
            <a:chOff x="3196710" y="5629978"/>
            <a:chExt cx="5798577" cy="58477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DC74B1A-6A29-8483-1DD6-06CA8C6EF40F}"/>
                </a:ext>
              </a:extLst>
            </p:cNvPr>
            <p:cNvSpPr txBox="1"/>
            <p:nvPr/>
          </p:nvSpPr>
          <p:spPr>
            <a:xfrm>
              <a:off x="3196713" y="562997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</a:t>
              </a:r>
              <a:r>
                <a:rPr lang="en-GB" sz="1600" dirty="0" err="1"/>
                <a:t>PostDoc</a:t>
              </a:r>
              <a:r>
                <a:rPr lang="en-GB" sz="1600" dirty="0"/>
                <a:t> Computer Science</a:t>
              </a:r>
            </a:p>
            <a:p>
              <a:pPr algn="ctr"/>
              <a:r>
                <a:rPr lang="en-GB" sz="1600" dirty="0"/>
                <a:t>Birmingham, </a:t>
              </a:r>
              <a:r>
                <a:rPr lang="en-GB" sz="1600" dirty="0" err="1"/>
                <a:t>Dicembre</a:t>
              </a:r>
              <a:r>
                <a:rPr lang="en-GB" sz="1600" dirty="0"/>
                <a:t> 2021 – </a:t>
              </a:r>
              <a:r>
                <a:rPr lang="en-GB" sz="1600" dirty="0" err="1"/>
                <a:t>Dicembre</a:t>
              </a:r>
              <a:r>
                <a:rPr lang="en-GB" sz="1600" dirty="0"/>
                <a:t> 2024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8E0D006-06B0-F9B8-DB46-87EB7495E44D}"/>
                </a:ext>
              </a:extLst>
            </p:cNvPr>
            <p:cNvSpPr/>
            <p:nvPr/>
          </p:nvSpPr>
          <p:spPr>
            <a:xfrm>
              <a:off x="3196710" y="5634866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5273A8A-3AE1-FA49-8CDC-30C09401DF1A}"/>
              </a:ext>
            </a:extLst>
          </p:cNvPr>
          <p:cNvCxnSpPr>
            <a:stCxn id="12" idx="2"/>
            <a:endCxn id="13" idx="0"/>
          </p:cNvCxnSpPr>
          <p:nvPr/>
        </p:nvCxnSpPr>
        <p:spPr>
          <a:xfrm flipH="1">
            <a:off x="6022872" y="157041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F531D9A-52A2-DB23-31F1-6B2AC9B5806B}"/>
              </a:ext>
            </a:extLst>
          </p:cNvPr>
          <p:cNvCxnSpPr/>
          <p:nvPr/>
        </p:nvCxnSpPr>
        <p:spPr>
          <a:xfrm flipH="1">
            <a:off x="6027172" y="248087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03C99DE-636E-3BFB-7182-157FAC1280F8}"/>
              </a:ext>
            </a:extLst>
          </p:cNvPr>
          <p:cNvCxnSpPr/>
          <p:nvPr/>
        </p:nvCxnSpPr>
        <p:spPr>
          <a:xfrm flipH="1">
            <a:off x="6022869" y="339585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3187B9C-7160-4A85-E37C-AA851FA15E73}"/>
              </a:ext>
            </a:extLst>
          </p:cNvPr>
          <p:cNvCxnSpPr/>
          <p:nvPr/>
        </p:nvCxnSpPr>
        <p:spPr>
          <a:xfrm flipH="1">
            <a:off x="6022868" y="4368719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5326901-7228-733E-381B-3B474A1FD43C}"/>
              </a:ext>
            </a:extLst>
          </p:cNvPr>
          <p:cNvCxnSpPr/>
          <p:nvPr/>
        </p:nvCxnSpPr>
        <p:spPr>
          <a:xfrm flipH="1">
            <a:off x="6022868" y="5271123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62885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91D41-B7BF-9B6C-D26C-8D6CB93D8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omputer screen shot of a diagram&#10;&#10;Description automatically generated">
            <a:extLst>
              <a:ext uri="{FF2B5EF4-FFF2-40B4-BE49-F238E27FC236}">
                <a16:creationId xmlns:a16="http://schemas.microsoft.com/office/drawing/2014/main" id="{087F8649-2BCF-8F56-84EF-66CECC4885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97" y="1498952"/>
            <a:ext cx="11218606" cy="52755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9BDF60-808C-8DD5-3E07-A8C2FCC3CB9C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8923738-1FF0-B3EB-3650-A4D23A75824E}"/>
              </a:ext>
            </a:extLst>
          </p:cNvPr>
          <p:cNvGrpSpPr/>
          <p:nvPr/>
        </p:nvGrpSpPr>
        <p:grpSpPr>
          <a:xfrm>
            <a:off x="3196711" y="890829"/>
            <a:ext cx="5798577" cy="584775"/>
            <a:chOff x="3196710" y="5629978"/>
            <a:chExt cx="5798577" cy="58477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C0D364-5216-93A1-461C-8C9B89F929A5}"/>
                </a:ext>
              </a:extLst>
            </p:cNvPr>
            <p:cNvSpPr txBox="1"/>
            <p:nvPr/>
          </p:nvSpPr>
          <p:spPr>
            <a:xfrm>
              <a:off x="3196713" y="562997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</a:t>
              </a:r>
              <a:r>
                <a:rPr lang="en-GB" sz="1600" dirty="0" err="1"/>
                <a:t>PostDoc</a:t>
              </a:r>
              <a:r>
                <a:rPr lang="en-GB" sz="1600" dirty="0"/>
                <a:t> Computer Science</a:t>
              </a:r>
            </a:p>
            <a:p>
              <a:pPr algn="ctr"/>
              <a:r>
                <a:rPr lang="en-GB" sz="1600" dirty="0"/>
                <a:t>Birmingham, </a:t>
              </a:r>
              <a:r>
                <a:rPr lang="en-GB" sz="1600" dirty="0" err="1"/>
                <a:t>Dicembre</a:t>
              </a:r>
              <a:r>
                <a:rPr lang="en-GB" sz="1600" dirty="0"/>
                <a:t> 2021 – </a:t>
              </a:r>
              <a:r>
                <a:rPr lang="en-GB" sz="1600" dirty="0" err="1"/>
                <a:t>Dicembre</a:t>
              </a:r>
              <a:r>
                <a:rPr lang="en-GB" sz="1600" dirty="0"/>
                <a:t> 2024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F40DA41-FA15-517A-F7A8-A8831F4AD27B}"/>
                </a:ext>
              </a:extLst>
            </p:cNvPr>
            <p:cNvSpPr/>
            <p:nvPr/>
          </p:nvSpPr>
          <p:spPr>
            <a:xfrm>
              <a:off x="3196710" y="5634866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806F5D2-7477-490A-3BF9-C171C8011AB6}"/>
              </a:ext>
            </a:extLst>
          </p:cNvPr>
          <p:cNvSpPr txBox="1"/>
          <p:nvPr/>
        </p:nvSpPr>
        <p:spPr>
          <a:xfrm>
            <a:off x="629879" y="3767397"/>
            <a:ext cx="32630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https://incigraph.netlify.app/#</a:t>
            </a:r>
          </a:p>
        </p:txBody>
      </p:sp>
    </p:spTree>
    <p:extLst>
      <p:ext uri="{BB962C8B-B14F-4D97-AF65-F5344CB8AC3E}">
        <p14:creationId xmlns:p14="http://schemas.microsoft.com/office/powerpoint/2010/main" val="3335634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92AB7-5277-5BFF-55F9-699A9E6AB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AFB083-DBA5-C22A-B9B0-478390DA8548}"/>
              </a:ext>
            </a:extLst>
          </p:cNvPr>
          <p:cNvSpPr txBox="1"/>
          <p:nvPr/>
        </p:nvSpPr>
        <p:spPr>
          <a:xfrm>
            <a:off x="4366752" y="58992"/>
            <a:ext cx="3458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-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9986D70-563A-7009-ACFD-BA1BF1507BAB}"/>
              </a:ext>
            </a:extLst>
          </p:cNvPr>
          <p:cNvGrpSpPr/>
          <p:nvPr/>
        </p:nvGrpSpPr>
        <p:grpSpPr>
          <a:xfrm>
            <a:off x="3196713" y="1006601"/>
            <a:ext cx="5798574" cy="584775"/>
            <a:chOff x="3196713" y="1006601"/>
            <a:chExt cx="5798574" cy="58477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8708B4B-D9AB-1DF6-9BE0-5CE2FDC6C5B9}"/>
                </a:ext>
              </a:extLst>
            </p:cNvPr>
            <p:cNvSpPr txBox="1"/>
            <p:nvPr/>
          </p:nvSpPr>
          <p:spPr>
            <a:xfrm>
              <a:off x="3196713" y="1006601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Liceo</a:t>
              </a:r>
              <a:r>
                <a:rPr lang="en-GB" sz="1600" dirty="0"/>
                <a:t> </a:t>
              </a:r>
              <a:r>
                <a:rPr lang="en-GB" sz="1600" dirty="0" err="1"/>
                <a:t>Scientifico</a:t>
              </a:r>
              <a:r>
                <a:rPr lang="en-GB" sz="1600" dirty="0"/>
                <a:t> A. Einstein – </a:t>
              </a:r>
              <a:r>
                <a:rPr lang="en-GB" sz="1600" dirty="0" err="1"/>
                <a:t>Classe</a:t>
              </a:r>
              <a:r>
                <a:rPr lang="en-GB" sz="1600" dirty="0"/>
                <a:t> D, </a:t>
              </a:r>
              <a:r>
                <a:rPr lang="en-GB" sz="1600" dirty="0" err="1"/>
                <a:t>Bilinguismo</a:t>
              </a:r>
              <a:r>
                <a:rPr lang="en-GB" sz="1600" dirty="0"/>
                <a:t>: </a:t>
              </a:r>
              <a:r>
                <a:rPr lang="en-GB" sz="1600" dirty="0" err="1"/>
                <a:t>Francese</a:t>
              </a:r>
              <a:endParaRPr lang="en-GB" sz="1600" dirty="0"/>
            </a:p>
            <a:p>
              <a:pPr algn="ctr"/>
              <a:r>
                <a:rPr lang="en-GB" sz="1600" dirty="0"/>
                <a:t>Rimini, 2005-2010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6DC23C-62FB-99FC-1286-CC6FCFC02962}"/>
                </a:ext>
              </a:extLst>
            </p:cNvPr>
            <p:cNvSpPr/>
            <p:nvPr/>
          </p:nvSpPr>
          <p:spPr>
            <a:xfrm>
              <a:off x="3196713" y="1006601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2F70E05-0C6C-7872-50E0-F0A943509C4C}"/>
              </a:ext>
            </a:extLst>
          </p:cNvPr>
          <p:cNvGrpSpPr/>
          <p:nvPr/>
        </p:nvGrpSpPr>
        <p:grpSpPr>
          <a:xfrm>
            <a:off x="3196712" y="1933764"/>
            <a:ext cx="5798575" cy="584775"/>
            <a:chOff x="3196712" y="1933764"/>
            <a:chExt cx="5798575" cy="58477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F7A759A-71BE-173D-165C-0A3B58F10FC8}"/>
                </a:ext>
              </a:extLst>
            </p:cNvPr>
            <p:cNvSpPr txBox="1"/>
            <p:nvPr/>
          </p:nvSpPr>
          <p:spPr>
            <a:xfrm>
              <a:off x="3196713" y="1933764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LT </a:t>
              </a:r>
              <a:r>
                <a:rPr lang="en-GB" sz="1600" dirty="0" err="1"/>
                <a:t>Astronomia</a:t>
              </a:r>
              <a:endParaRPr lang="en-GB" sz="1600" dirty="0"/>
            </a:p>
            <a:p>
              <a:pPr algn="ctr"/>
              <a:r>
                <a:rPr lang="en-GB" sz="1600" dirty="0"/>
                <a:t>Bologna, 2010- Marzo 2014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358C4C7-EB0D-5C62-292B-FC11749F6027}"/>
                </a:ext>
              </a:extLst>
            </p:cNvPr>
            <p:cNvSpPr/>
            <p:nvPr/>
          </p:nvSpPr>
          <p:spPr>
            <a:xfrm>
              <a:off x="3196712" y="194084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F2F171F-D4D9-2F8C-6F0F-89E8B690DEF0}"/>
              </a:ext>
            </a:extLst>
          </p:cNvPr>
          <p:cNvGrpSpPr/>
          <p:nvPr/>
        </p:nvGrpSpPr>
        <p:grpSpPr>
          <a:xfrm>
            <a:off x="3196711" y="2840822"/>
            <a:ext cx="5798576" cy="598661"/>
            <a:chOff x="3196711" y="2840822"/>
            <a:chExt cx="5798576" cy="5986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308BFDC-834A-87C5-20F1-7800305A415D}"/>
                </a:ext>
              </a:extLst>
            </p:cNvPr>
            <p:cNvSpPr txBox="1"/>
            <p:nvPr/>
          </p:nvSpPr>
          <p:spPr>
            <a:xfrm>
              <a:off x="3196713" y="285470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LM </a:t>
              </a:r>
              <a:r>
                <a:rPr lang="en-GB" sz="1600" dirty="0" err="1"/>
                <a:t>Astrofisica</a:t>
              </a:r>
              <a:r>
                <a:rPr lang="en-GB" sz="1600" dirty="0"/>
                <a:t> e </a:t>
              </a:r>
              <a:r>
                <a:rPr lang="en-GB" sz="1600" dirty="0" err="1"/>
                <a:t>Cosmologia</a:t>
              </a:r>
              <a:endParaRPr lang="en-GB" sz="1600" dirty="0"/>
            </a:p>
            <a:p>
              <a:pPr algn="ctr"/>
              <a:r>
                <a:rPr lang="en-GB" sz="1600" dirty="0"/>
                <a:t>Bologna, Marzo 2014 – Marzo 2017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28BDC66-3991-52AA-9943-0C321472841D}"/>
                </a:ext>
              </a:extLst>
            </p:cNvPr>
            <p:cNvSpPr/>
            <p:nvPr/>
          </p:nvSpPr>
          <p:spPr>
            <a:xfrm>
              <a:off x="3196711" y="2840822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3F402FB-DFDE-DB1B-F27E-1C384F0549B1}"/>
              </a:ext>
            </a:extLst>
          </p:cNvPr>
          <p:cNvGrpSpPr/>
          <p:nvPr/>
        </p:nvGrpSpPr>
        <p:grpSpPr>
          <a:xfrm>
            <a:off x="3196711" y="3775652"/>
            <a:ext cx="5798576" cy="584775"/>
            <a:chOff x="3196711" y="3775652"/>
            <a:chExt cx="5798576" cy="58477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7203662-D4B7-3A49-0AE9-AF9DC5DDB178}"/>
                </a:ext>
              </a:extLst>
            </p:cNvPr>
            <p:cNvSpPr txBox="1"/>
            <p:nvPr/>
          </p:nvSpPr>
          <p:spPr>
            <a:xfrm>
              <a:off x="3196713" y="3775652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PhD in Computer Science</a:t>
              </a:r>
            </a:p>
            <a:p>
              <a:pPr algn="ctr"/>
              <a:r>
                <a:rPr lang="en-GB" sz="1600" dirty="0"/>
                <a:t>Birmingham, Settembre 2017 – </a:t>
              </a:r>
              <a:r>
                <a:rPr lang="en-GB" sz="1600" dirty="0" err="1"/>
                <a:t>Luglio</a:t>
              </a:r>
              <a:r>
                <a:rPr lang="en-GB" sz="1600" dirty="0"/>
                <a:t> 2021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2D775A3-86BC-3095-EF6D-C25A8123E75C}"/>
                </a:ext>
              </a:extLst>
            </p:cNvPr>
            <p:cNvSpPr/>
            <p:nvPr/>
          </p:nvSpPr>
          <p:spPr>
            <a:xfrm>
              <a:off x="3196711" y="378613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07B0A83-07F5-DB78-9E46-EC598FAC5DBF}"/>
              </a:ext>
            </a:extLst>
          </p:cNvPr>
          <p:cNvGrpSpPr/>
          <p:nvPr/>
        </p:nvGrpSpPr>
        <p:grpSpPr>
          <a:xfrm>
            <a:off x="3196710" y="4702815"/>
            <a:ext cx="5798577" cy="589663"/>
            <a:chOff x="3196710" y="4702815"/>
            <a:chExt cx="5798577" cy="58966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362E4C5-E485-F82B-195C-C8C25A71A149}"/>
                </a:ext>
              </a:extLst>
            </p:cNvPr>
            <p:cNvSpPr txBox="1"/>
            <p:nvPr/>
          </p:nvSpPr>
          <p:spPr>
            <a:xfrm>
              <a:off x="3196713" y="4702815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</a:t>
              </a:r>
              <a:r>
                <a:rPr lang="en-GB" sz="1600" dirty="0" err="1"/>
                <a:t>PostDoc</a:t>
              </a:r>
              <a:r>
                <a:rPr lang="en-GB" sz="1600" dirty="0"/>
                <a:t> Computer Science</a:t>
              </a:r>
            </a:p>
            <a:p>
              <a:pPr algn="ctr"/>
              <a:r>
                <a:rPr lang="en-GB" sz="1600" dirty="0"/>
                <a:t>Birmingham, </a:t>
              </a:r>
              <a:r>
                <a:rPr lang="en-GB" sz="1600" dirty="0" err="1"/>
                <a:t>Dicembre</a:t>
              </a:r>
              <a:r>
                <a:rPr lang="en-GB" sz="1600" dirty="0"/>
                <a:t> 2020 – </a:t>
              </a:r>
              <a:r>
                <a:rPr lang="en-GB" sz="1600" dirty="0" err="1"/>
                <a:t>Dicembre</a:t>
              </a:r>
              <a:r>
                <a:rPr lang="en-GB" sz="1600" dirty="0"/>
                <a:t> 2021 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CB18BD9-8075-7321-E14C-8C337CAF1DE8}"/>
                </a:ext>
              </a:extLst>
            </p:cNvPr>
            <p:cNvSpPr/>
            <p:nvPr/>
          </p:nvSpPr>
          <p:spPr>
            <a:xfrm>
              <a:off x="3196710" y="4728669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2A0110F-E6A3-EEFE-3B83-6A0C16F8B14D}"/>
              </a:ext>
            </a:extLst>
          </p:cNvPr>
          <p:cNvGrpSpPr/>
          <p:nvPr/>
        </p:nvGrpSpPr>
        <p:grpSpPr>
          <a:xfrm>
            <a:off x="3196710" y="5629978"/>
            <a:ext cx="5798577" cy="584775"/>
            <a:chOff x="3196710" y="5629978"/>
            <a:chExt cx="5798577" cy="58477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C1F12CC-4CA6-318C-9F22-AC3F84FDFD7B}"/>
                </a:ext>
              </a:extLst>
            </p:cNvPr>
            <p:cNvSpPr txBox="1"/>
            <p:nvPr/>
          </p:nvSpPr>
          <p:spPr>
            <a:xfrm>
              <a:off x="3196713" y="562997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</a:t>
              </a:r>
              <a:r>
                <a:rPr lang="en-GB" sz="1600" dirty="0" err="1"/>
                <a:t>PostDoc</a:t>
              </a:r>
              <a:r>
                <a:rPr lang="en-GB" sz="1600" dirty="0"/>
                <a:t> Computer Science</a:t>
              </a:r>
            </a:p>
            <a:p>
              <a:pPr algn="ctr"/>
              <a:r>
                <a:rPr lang="en-GB" sz="1600" dirty="0"/>
                <a:t>Birmingham, </a:t>
              </a:r>
              <a:r>
                <a:rPr lang="en-GB" sz="1600" dirty="0" err="1"/>
                <a:t>Dicembre</a:t>
              </a:r>
              <a:r>
                <a:rPr lang="en-GB" sz="1600" dirty="0"/>
                <a:t> 2021 – </a:t>
              </a:r>
              <a:r>
                <a:rPr lang="en-GB" sz="1600" dirty="0" err="1"/>
                <a:t>Dicembre</a:t>
              </a:r>
              <a:r>
                <a:rPr lang="en-GB" sz="1600" dirty="0"/>
                <a:t> 2024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B29FC59-6FE2-8EC3-6ACD-FB1A99744B2A}"/>
                </a:ext>
              </a:extLst>
            </p:cNvPr>
            <p:cNvSpPr/>
            <p:nvPr/>
          </p:nvSpPr>
          <p:spPr>
            <a:xfrm>
              <a:off x="3196710" y="5634866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F880CE5-EA2F-56A9-64E6-74865AEEE28B}"/>
              </a:ext>
            </a:extLst>
          </p:cNvPr>
          <p:cNvCxnSpPr>
            <a:stCxn id="12" idx="2"/>
            <a:endCxn id="13" idx="0"/>
          </p:cNvCxnSpPr>
          <p:nvPr/>
        </p:nvCxnSpPr>
        <p:spPr>
          <a:xfrm flipH="1">
            <a:off x="6022872" y="157041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CE9D260-252A-F214-8C42-76BE514B3698}"/>
              </a:ext>
            </a:extLst>
          </p:cNvPr>
          <p:cNvCxnSpPr/>
          <p:nvPr/>
        </p:nvCxnSpPr>
        <p:spPr>
          <a:xfrm flipH="1">
            <a:off x="6027172" y="248087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E9DFC61-DA65-27AC-8004-0306529CF741}"/>
              </a:ext>
            </a:extLst>
          </p:cNvPr>
          <p:cNvCxnSpPr/>
          <p:nvPr/>
        </p:nvCxnSpPr>
        <p:spPr>
          <a:xfrm flipH="1">
            <a:off x="6022869" y="339585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81177D6-A800-F4AF-D8AB-0139E02C7156}"/>
              </a:ext>
            </a:extLst>
          </p:cNvPr>
          <p:cNvCxnSpPr/>
          <p:nvPr/>
        </p:nvCxnSpPr>
        <p:spPr>
          <a:xfrm flipH="1">
            <a:off x="6022868" y="4368719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62B0BAF-0F03-8DF6-3C3A-8527EAD74FCE}"/>
              </a:ext>
            </a:extLst>
          </p:cNvPr>
          <p:cNvCxnSpPr/>
          <p:nvPr/>
        </p:nvCxnSpPr>
        <p:spPr>
          <a:xfrm flipH="1">
            <a:off x="6022868" y="5271123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70084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349A4-172F-79E9-F765-24248986A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13F0763-05CB-FE7D-FA68-703D126E7EB4}"/>
              </a:ext>
            </a:extLst>
          </p:cNvPr>
          <p:cNvSpPr txBox="1"/>
          <p:nvPr/>
        </p:nvSpPr>
        <p:spPr>
          <a:xfrm>
            <a:off x="3658215" y="58992"/>
            <a:ext cx="4875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– (non tanto)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5A5A1DE-0024-C31E-CEF4-664EEA7EB488}"/>
              </a:ext>
            </a:extLst>
          </p:cNvPr>
          <p:cNvGrpSpPr/>
          <p:nvPr/>
        </p:nvGrpSpPr>
        <p:grpSpPr>
          <a:xfrm>
            <a:off x="3196713" y="1006601"/>
            <a:ext cx="5798574" cy="584775"/>
            <a:chOff x="3196713" y="1006601"/>
            <a:chExt cx="5798574" cy="58477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4F69FB7-CD85-4FFB-A8AA-385367C6B5F7}"/>
                </a:ext>
              </a:extLst>
            </p:cNvPr>
            <p:cNvSpPr txBox="1"/>
            <p:nvPr/>
          </p:nvSpPr>
          <p:spPr>
            <a:xfrm>
              <a:off x="3196713" y="1006601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Liceo</a:t>
              </a:r>
              <a:r>
                <a:rPr lang="en-GB" sz="1600" dirty="0"/>
                <a:t> </a:t>
              </a:r>
              <a:r>
                <a:rPr lang="en-GB" sz="1600" dirty="0" err="1"/>
                <a:t>Scientifico</a:t>
              </a:r>
              <a:r>
                <a:rPr lang="en-GB" sz="1600" dirty="0"/>
                <a:t> A. Einstein – </a:t>
              </a:r>
              <a:r>
                <a:rPr lang="en-GB" sz="1600" dirty="0" err="1"/>
                <a:t>Classe</a:t>
              </a:r>
              <a:r>
                <a:rPr lang="en-GB" sz="1600" dirty="0"/>
                <a:t> D, </a:t>
              </a:r>
              <a:r>
                <a:rPr lang="en-GB" sz="1600" dirty="0" err="1"/>
                <a:t>Bilinguismo</a:t>
              </a:r>
              <a:r>
                <a:rPr lang="en-GB" sz="1600" dirty="0"/>
                <a:t>: </a:t>
              </a:r>
              <a:r>
                <a:rPr lang="en-GB" sz="1600" dirty="0" err="1"/>
                <a:t>Francese</a:t>
              </a:r>
              <a:endParaRPr lang="en-GB" sz="1600" dirty="0"/>
            </a:p>
            <a:p>
              <a:pPr algn="ctr"/>
              <a:r>
                <a:rPr lang="en-GB" sz="1600" dirty="0"/>
                <a:t>Rimini, 2005-2010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6BFB3A8-2E60-9BE4-08F5-CB465287008B}"/>
                </a:ext>
              </a:extLst>
            </p:cNvPr>
            <p:cNvSpPr/>
            <p:nvPr/>
          </p:nvSpPr>
          <p:spPr>
            <a:xfrm>
              <a:off x="3196713" y="1006601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A49910F-E43B-4B05-A22F-37BCFFBCAED9}"/>
              </a:ext>
            </a:extLst>
          </p:cNvPr>
          <p:cNvGrpSpPr/>
          <p:nvPr/>
        </p:nvGrpSpPr>
        <p:grpSpPr>
          <a:xfrm>
            <a:off x="3196712" y="1933764"/>
            <a:ext cx="5798575" cy="584775"/>
            <a:chOff x="3196712" y="1933764"/>
            <a:chExt cx="5798575" cy="58477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201A709-158B-B134-E67A-2E2D19ABD156}"/>
                </a:ext>
              </a:extLst>
            </p:cNvPr>
            <p:cNvSpPr txBox="1"/>
            <p:nvPr/>
          </p:nvSpPr>
          <p:spPr>
            <a:xfrm>
              <a:off x="3196713" y="1933764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LT </a:t>
              </a:r>
              <a:r>
                <a:rPr lang="en-GB" sz="1600" dirty="0" err="1"/>
                <a:t>Astronomia</a:t>
              </a:r>
              <a:endParaRPr lang="en-GB" sz="1600" dirty="0"/>
            </a:p>
            <a:p>
              <a:pPr algn="ctr"/>
              <a:r>
                <a:rPr lang="en-GB" sz="1600" dirty="0"/>
                <a:t>Bologna, 2010- Marzo 2014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A287836-CF91-B384-DDF7-9037BF3041F2}"/>
                </a:ext>
              </a:extLst>
            </p:cNvPr>
            <p:cNvSpPr/>
            <p:nvPr/>
          </p:nvSpPr>
          <p:spPr>
            <a:xfrm>
              <a:off x="3196712" y="194084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42E9D87-6643-4977-EC55-F3727015A1F6}"/>
              </a:ext>
            </a:extLst>
          </p:cNvPr>
          <p:cNvGrpSpPr/>
          <p:nvPr/>
        </p:nvGrpSpPr>
        <p:grpSpPr>
          <a:xfrm>
            <a:off x="3196711" y="2840822"/>
            <a:ext cx="5798576" cy="598661"/>
            <a:chOff x="3196711" y="2840822"/>
            <a:chExt cx="5798576" cy="5986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48FB6A3-00F5-0D8F-24DE-902923C3E64B}"/>
                </a:ext>
              </a:extLst>
            </p:cNvPr>
            <p:cNvSpPr txBox="1"/>
            <p:nvPr/>
          </p:nvSpPr>
          <p:spPr>
            <a:xfrm>
              <a:off x="3196713" y="285470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LM </a:t>
              </a:r>
              <a:r>
                <a:rPr lang="en-GB" sz="1600" dirty="0" err="1"/>
                <a:t>Astrofisica</a:t>
              </a:r>
              <a:r>
                <a:rPr lang="en-GB" sz="1600" dirty="0"/>
                <a:t> e </a:t>
              </a:r>
              <a:r>
                <a:rPr lang="en-GB" sz="1600" dirty="0" err="1"/>
                <a:t>Cosmologia</a:t>
              </a:r>
              <a:endParaRPr lang="en-GB" sz="1600" dirty="0"/>
            </a:p>
            <a:p>
              <a:pPr algn="ctr"/>
              <a:r>
                <a:rPr lang="en-GB" sz="1600" dirty="0"/>
                <a:t>Bologna, Marzo 2014 – Marzo 2017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EFD66ED-7706-60C5-2C51-211FE635E563}"/>
                </a:ext>
              </a:extLst>
            </p:cNvPr>
            <p:cNvSpPr/>
            <p:nvPr/>
          </p:nvSpPr>
          <p:spPr>
            <a:xfrm>
              <a:off x="3196711" y="2840822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202406C2-3810-3172-7853-03D2421BE0FE}"/>
              </a:ext>
            </a:extLst>
          </p:cNvPr>
          <p:cNvCxnSpPr/>
          <p:nvPr/>
        </p:nvCxnSpPr>
        <p:spPr>
          <a:xfrm flipH="1">
            <a:off x="6022872" y="157041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AEB586B-48C3-E571-7618-648EE2151AE6}"/>
              </a:ext>
            </a:extLst>
          </p:cNvPr>
          <p:cNvCxnSpPr/>
          <p:nvPr/>
        </p:nvCxnSpPr>
        <p:spPr>
          <a:xfrm flipH="1">
            <a:off x="6027172" y="248087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12867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2A2BF-389A-53B6-0BB3-4237DEE5A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6E38B11-F903-BD12-3B0B-C908BF6A8789}"/>
              </a:ext>
            </a:extLst>
          </p:cNvPr>
          <p:cNvSpPr txBox="1"/>
          <p:nvPr/>
        </p:nvSpPr>
        <p:spPr>
          <a:xfrm>
            <a:off x="3658215" y="58992"/>
            <a:ext cx="4875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– (non tanto)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E85EE79-1F3D-F1E7-FEBE-377D2D9FAE80}"/>
              </a:ext>
            </a:extLst>
          </p:cNvPr>
          <p:cNvGrpSpPr/>
          <p:nvPr/>
        </p:nvGrpSpPr>
        <p:grpSpPr>
          <a:xfrm>
            <a:off x="3196713" y="1006601"/>
            <a:ext cx="5798574" cy="584775"/>
            <a:chOff x="3196713" y="1006601"/>
            <a:chExt cx="5798574" cy="58477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8C1CC83-064D-B1F4-BFF7-DC7C31F3737E}"/>
                </a:ext>
              </a:extLst>
            </p:cNvPr>
            <p:cNvSpPr txBox="1"/>
            <p:nvPr/>
          </p:nvSpPr>
          <p:spPr>
            <a:xfrm>
              <a:off x="3196713" y="1006601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Liceo</a:t>
              </a:r>
              <a:r>
                <a:rPr lang="en-GB" sz="1600" dirty="0"/>
                <a:t> </a:t>
              </a:r>
              <a:r>
                <a:rPr lang="en-GB" sz="1600" dirty="0" err="1"/>
                <a:t>Scientifico</a:t>
              </a:r>
              <a:r>
                <a:rPr lang="en-GB" sz="1600" dirty="0"/>
                <a:t> A. Einstein – </a:t>
              </a:r>
              <a:r>
                <a:rPr lang="en-GB" sz="1600" dirty="0" err="1"/>
                <a:t>Classe</a:t>
              </a:r>
              <a:r>
                <a:rPr lang="en-GB" sz="1600" dirty="0"/>
                <a:t> D, </a:t>
              </a:r>
              <a:r>
                <a:rPr lang="en-GB" sz="1600" dirty="0" err="1"/>
                <a:t>Bilinguismo</a:t>
              </a:r>
              <a:r>
                <a:rPr lang="en-GB" sz="1600" dirty="0"/>
                <a:t>: </a:t>
              </a:r>
              <a:r>
                <a:rPr lang="en-GB" sz="1600" dirty="0" err="1"/>
                <a:t>Francese</a:t>
              </a:r>
              <a:endParaRPr lang="en-GB" sz="1600" dirty="0"/>
            </a:p>
            <a:p>
              <a:pPr algn="ctr"/>
              <a:r>
                <a:rPr lang="en-GB" sz="1600" dirty="0"/>
                <a:t>Rimini, 2005-2010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B50A55B-2935-2E6C-DF86-22F7C8B8FA12}"/>
                </a:ext>
              </a:extLst>
            </p:cNvPr>
            <p:cNvSpPr/>
            <p:nvPr/>
          </p:nvSpPr>
          <p:spPr>
            <a:xfrm>
              <a:off x="3196713" y="1006601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359B46E-A13F-52BB-52D0-A938B5F1FA90}"/>
              </a:ext>
            </a:extLst>
          </p:cNvPr>
          <p:cNvGrpSpPr/>
          <p:nvPr/>
        </p:nvGrpSpPr>
        <p:grpSpPr>
          <a:xfrm>
            <a:off x="3196712" y="1933764"/>
            <a:ext cx="5798575" cy="584775"/>
            <a:chOff x="3196712" y="1933764"/>
            <a:chExt cx="5798575" cy="58477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AA21ECF-668A-C696-94CF-976FEC79BF56}"/>
                </a:ext>
              </a:extLst>
            </p:cNvPr>
            <p:cNvSpPr txBox="1"/>
            <p:nvPr/>
          </p:nvSpPr>
          <p:spPr>
            <a:xfrm>
              <a:off x="3196713" y="1933764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LT </a:t>
              </a:r>
              <a:r>
                <a:rPr lang="en-GB" sz="1600" dirty="0" err="1"/>
                <a:t>Astronomia</a:t>
              </a:r>
              <a:endParaRPr lang="en-GB" sz="1600" dirty="0"/>
            </a:p>
            <a:p>
              <a:pPr algn="ctr"/>
              <a:r>
                <a:rPr lang="en-GB" sz="1600" dirty="0"/>
                <a:t>Bologna, 2010- Marzo 2014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6E29904-A9E4-FC5D-C5EB-7AA19B8C27DC}"/>
                </a:ext>
              </a:extLst>
            </p:cNvPr>
            <p:cNvSpPr/>
            <p:nvPr/>
          </p:nvSpPr>
          <p:spPr>
            <a:xfrm>
              <a:off x="3196712" y="194084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14136A3-F1B1-6723-A5CC-D29CF3D4E185}"/>
              </a:ext>
            </a:extLst>
          </p:cNvPr>
          <p:cNvGrpSpPr/>
          <p:nvPr/>
        </p:nvGrpSpPr>
        <p:grpSpPr>
          <a:xfrm>
            <a:off x="3196711" y="2840822"/>
            <a:ext cx="5798576" cy="598661"/>
            <a:chOff x="3196711" y="2840822"/>
            <a:chExt cx="5798576" cy="5986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040CFEB-9DBF-99AB-AC32-C1464E3C350B}"/>
                </a:ext>
              </a:extLst>
            </p:cNvPr>
            <p:cNvSpPr txBox="1"/>
            <p:nvPr/>
          </p:nvSpPr>
          <p:spPr>
            <a:xfrm>
              <a:off x="3196713" y="285470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LM </a:t>
              </a:r>
              <a:r>
                <a:rPr lang="en-GB" sz="1600" dirty="0" err="1"/>
                <a:t>Astrofisica</a:t>
              </a:r>
              <a:r>
                <a:rPr lang="en-GB" sz="1600" dirty="0"/>
                <a:t> e </a:t>
              </a:r>
              <a:r>
                <a:rPr lang="en-GB" sz="1600" dirty="0" err="1"/>
                <a:t>Cosmologia</a:t>
              </a:r>
              <a:endParaRPr lang="en-GB" sz="1600" dirty="0"/>
            </a:p>
            <a:p>
              <a:pPr algn="ctr"/>
              <a:r>
                <a:rPr lang="en-GB" sz="1600" dirty="0"/>
                <a:t>Bologna, Marzo 2014 – Marzo 2017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CCCAB36-3277-FD67-D50E-239B6D14345B}"/>
                </a:ext>
              </a:extLst>
            </p:cNvPr>
            <p:cNvSpPr/>
            <p:nvPr/>
          </p:nvSpPr>
          <p:spPr>
            <a:xfrm>
              <a:off x="3196711" y="2840822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9FF08B5-3805-FA22-B405-E402A4A8BD44}"/>
              </a:ext>
            </a:extLst>
          </p:cNvPr>
          <p:cNvGrpSpPr/>
          <p:nvPr/>
        </p:nvGrpSpPr>
        <p:grpSpPr>
          <a:xfrm>
            <a:off x="297424" y="3686143"/>
            <a:ext cx="5798576" cy="584775"/>
            <a:chOff x="3196711" y="3775652"/>
            <a:chExt cx="5798576" cy="58477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4181938-E001-5894-F9F3-068D26863C29}"/>
                </a:ext>
              </a:extLst>
            </p:cNvPr>
            <p:cNvSpPr txBox="1"/>
            <p:nvPr/>
          </p:nvSpPr>
          <p:spPr>
            <a:xfrm>
              <a:off x="3196713" y="3775652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PhD in Computer Science</a:t>
              </a:r>
            </a:p>
            <a:p>
              <a:pPr algn="ctr"/>
              <a:r>
                <a:rPr lang="en-GB" sz="1600" dirty="0"/>
                <a:t>Birmingham, Settembre 2017 – </a:t>
              </a:r>
              <a:r>
                <a:rPr lang="en-GB" sz="1600" dirty="0" err="1"/>
                <a:t>Luglio</a:t>
              </a:r>
              <a:r>
                <a:rPr lang="en-GB" sz="1600" dirty="0"/>
                <a:t> 2021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9D25C5C-9AEC-4F7A-9834-B6C3E3A4FB29}"/>
                </a:ext>
              </a:extLst>
            </p:cNvPr>
            <p:cNvSpPr/>
            <p:nvPr/>
          </p:nvSpPr>
          <p:spPr>
            <a:xfrm>
              <a:off x="3196711" y="378613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636FA82B-832E-246A-9BA6-30F42CE7F818}"/>
              </a:ext>
            </a:extLst>
          </p:cNvPr>
          <p:cNvCxnSpPr/>
          <p:nvPr/>
        </p:nvCxnSpPr>
        <p:spPr>
          <a:xfrm flipH="1">
            <a:off x="6022872" y="157041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71D4506-9A9B-EF58-92B3-2321935579A0}"/>
              </a:ext>
            </a:extLst>
          </p:cNvPr>
          <p:cNvCxnSpPr/>
          <p:nvPr/>
        </p:nvCxnSpPr>
        <p:spPr>
          <a:xfrm flipH="1">
            <a:off x="6027172" y="248087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57463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49271-FA84-B489-6AA0-7F168BDFD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45D2030-F9FD-61BB-21AC-5CC7DBD8434B}"/>
              </a:ext>
            </a:extLst>
          </p:cNvPr>
          <p:cNvSpPr txBox="1"/>
          <p:nvPr/>
        </p:nvSpPr>
        <p:spPr>
          <a:xfrm>
            <a:off x="3658215" y="58992"/>
            <a:ext cx="4875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– (non tanto)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43D4A02-7F26-359A-A97C-8F9417EE3897}"/>
              </a:ext>
            </a:extLst>
          </p:cNvPr>
          <p:cNvGrpSpPr/>
          <p:nvPr/>
        </p:nvGrpSpPr>
        <p:grpSpPr>
          <a:xfrm>
            <a:off x="3196713" y="1006601"/>
            <a:ext cx="5798574" cy="584775"/>
            <a:chOff x="3196713" y="1006601"/>
            <a:chExt cx="5798574" cy="58477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0F9EC69-336D-E6CE-A557-70DA7A8049DC}"/>
                </a:ext>
              </a:extLst>
            </p:cNvPr>
            <p:cNvSpPr txBox="1"/>
            <p:nvPr/>
          </p:nvSpPr>
          <p:spPr>
            <a:xfrm>
              <a:off x="3196713" y="1006601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Liceo</a:t>
              </a:r>
              <a:r>
                <a:rPr lang="en-GB" sz="1600" dirty="0"/>
                <a:t> </a:t>
              </a:r>
              <a:r>
                <a:rPr lang="en-GB" sz="1600" dirty="0" err="1"/>
                <a:t>Scientifico</a:t>
              </a:r>
              <a:r>
                <a:rPr lang="en-GB" sz="1600" dirty="0"/>
                <a:t> A. Einstein – </a:t>
              </a:r>
              <a:r>
                <a:rPr lang="en-GB" sz="1600" dirty="0" err="1"/>
                <a:t>Classe</a:t>
              </a:r>
              <a:r>
                <a:rPr lang="en-GB" sz="1600" dirty="0"/>
                <a:t> D, </a:t>
              </a:r>
              <a:r>
                <a:rPr lang="en-GB" sz="1600" dirty="0" err="1"/>
                <a:t>Bilinguismo</a:t>
              </a:r>
              <a:r>
                <a:rPr lang="en-GB" sz="1600" dirty="0"/>
                <a:t>: </a:t>
              </a:r>
              <a:r>
                <a:rPr lang="en-GB" sz="1600" dirty="0" err="1"/>
                <a:t>Francese</a:t>
              </a:r>
              <a:endParaRPr lang="en-GB" sz="1600" dirty="0"/>
            </a:p>
            <a:p>
              <a:pPr algn="ctr"/>
              <a:r>
                <a:rPr lang="en-GB" sz="1600" dirty="0"/>
                <a:t>Rimini, 2005-2010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9B48C88-2F51-C4AB-AAB5-D0C59AF27B9B}"/>
                </a:ext>
              </a:extLst>
            </p:cNvPr>
            <p:cNvSpPr/>
            <p:nvPr/>
          </p:nvSpPr>
          <p:spPr>
            <a:xfrm>
              <a:off x="3196713" y="1006601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593C6BB-20F4-7185-B119-223F72698220}"/>
              </a:ext>
            </a:extLst>
          </p:cNvPr>
          <p:cNvGrpSpPr/>
          <p:nvPr/>
        </p:nvGrpSpPr>
        <p:grpSpPr>
          <a:xfrm>
            <a:off x="3196712" y="1933764"/>
            <a:ext cx="5798575" cy="584775"/>
            <a:chOff x="3196712" y="1933764"/>
            <a:chExt cx="5798575" cy="58477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7E50380-1BF0-3A8E-FAF5-72256F392A9E}"/>
                </a:ext>
              </a:extLst>
            </p:cNvPr>
            <p:cNvSpPr txBox="1"/>
            <p:nvPr/>
          </p:nvSpPr>
          <p:spPr>
            <a:xfrm>
              <a:off x="3196713" y="1933764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LT </a:t>
              </a:r>
              <a:r>
                <a:rPr lang="en-GB" sz="1600" dirty="0" err="1"/>
                <a:t>Astronomia</a:t>
              </a:r>
              <a:endParaRPr lang="en-GB" sz="1600" dirty="0"/>
            </a:p>
            <a:p>
              <a:pPr algn="ctr"/>
              <a:r>
                <a:rPr lang="en-GB" sz="1600" dirty="0"/>
                <a:t>Bologna, 2010- Marzo 2014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46BD9FF-393F-E8DD-7F81-5804DE6EACE9}"/>
                </a:ext>
              </a:extLst>
            </p:cNvPr>
            <p:cNvSpPr/>
            <p:nvPr/>
          </p:nvSpPr>
          <p:spPr>
            <a:xfrm>
              <a:off x="3196712" y="194084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39FDCB2-9775-0C35-41E4-B102A7D8EE03}"/>
              </a:ext>
            </a:extLst>
          </p:cNvPr>
          <p:cNvGrpSpPr/>
          <p:nvPr/>
        </p:nvGrpSpPr>
        <p:grpSpPr>
          <a:xfrm>
            <a:off x="3196711" y="2840822"/>
            <a:ext cx="5798576" cy="598661"/>
            <a:chOff x="3196711" y="2840822"/>
            <a:chExt cx="5798576" cy="5986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7EBD4E4-44A2-6660-79D2-CCA523701446}"/>
                </a:ext>
              </a:extLst>
            </p:cNvPr>
            <p:cNvSpPr txBox="1"/>
            <p:nvPr/>
          </p:nvSpPr>
          <p:spPr>
            <a:xfrm>
              <a:off x="3196713" y="285470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LM </a:t>
              </a:r>
              <a:r>
                <a:rPr lang="en-GB" sz="1600" dirty="0" err="1"/>
                <a:t>Astrofisica</a:t>
              </a:r>
              <a:r>
                <a:rPr lang="en-GB" sz="1600" dirty="0"/>
                <a:t> e </a:t>
              </a:r>
              <a:r>
                <a:rPr lang="en-GB" sz="1600" dirty="0" err="1"/>
                <a:t>Cosmologia</a:t>
              </a:r>
              <a:endParaRPr lang="en-GB" sz="1600" dirty="0"/>
            </a:p>
            <a:p>
              <a:pPr algn="ctr"/>
              <a:r>
                <a:rPr lang="en-GB" sz="1600" dirty="0"/>
                <a:t>Bologna, Marzo 2014 – Marzo 2017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BE8A2B6-BE45-7360-F080-9D303C780358}"/>
                </a:ext>
              </a:extLst>
            </p:cNvPr>
            <p:cNvSpPr/>
            <p:nvPr/>
          </p:nvSpPr>
          <p:spPr>
            <a:xfrm>
              <a:off x="3196711" y="2840822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F503570-A3B3-72BA-020A-D7361B3C46D4}"/>
              </a:ext>
            </a:extLst>
          </p:cNvPr>
          <p:cNvGrpSpPr/>
          <p:nvPr/>
        </p:nvGrpSpPr>
        <p:grpSpPr>
          <a:xfrm>
            <a:off x="297424" y="3686143"/>
            <a:ext cx="5798576" cy="584775"/>
            <a:chOff x="3196711" y="3775652"/>
            <a:chExt cx="5798576" cy="58477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492D5B4-CF39-581A-8159-C9901A31DDF0}"/>
                </a:ext>
              </a:extLst>
            </p:cNvPr>
            <p:cNvSpPr txBox="1"/>
            <p:nvPr/>
          </p:nvSpPr>
          <p:spPr>
            <a:xfrm>
              <a:off x="3196713" y="3775652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PhD in Computer Science</a:t>
              </a:r>
            </a:p>
            <a:p>
              <a:pPr algn="ctr"/>
              <a:r>
                <a:rPr lang="en-GB" sz="1600" dirty="0"/>
                <a:t>Birmingham, Settembre 2017 – </a:t>
              </a:r>
              <a:r>
                <a:rPr lang="en-GB" sz="1600" dirty="0" err="1"/>
                <a:t>Luglio</a:t>
              </a:r>
              <a:r>
                <a:rPr lang="en-GB" sz="1600" dirty="0"/>
                <a:t> 2021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7F825B2-04EA-D172-AAC2-7DF43564B43A}"/>
                </a:ext>
              </a:extLst>
            </p:cNvPr>
            <p:cNvSpPr/>
            <p:nvPr/>
          </p:nvSpPr>
          <p:spPr>
            <a:xfrm>
              <a:off x="3196711" y="378613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2231ADDB-965B-900A-BA79-2AAE9A1FCEFE}"/>
              </a:ext>
            </a:extLst>
          </p:cNvPr>
          <p:cNvCxnSpPr/>
          <p:nvPr/>
        </p:nvCxnSpPr>
        <p:spPr>
          <a:xfrm flipH="1">
            <a:off x="6022872" y="157041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225CED2-7782-34D1-7210-C328A1BFE84B}"/>
              </a:ext>
            </a:extLst>
          </p:cNvPr>
          <p:cNvCxnSpPr/>
          <p:nvPr/>
        </p:nvCxnSpPr>
        <p:spPr>
          <a:xfrm flipH="1">
            <a:off x="6027172" y="248087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6DC34C1-2681-117B-676B-6EF68A2078AF}"/>
              </a:ext>
            </a:extLst>
          </p:cNvPr>
          <p:cNvGrpSpPr/>
          <p:nvPr/>
        </p:nvGrpSpPr>
        <p:grpSpPr>
          <a:xfrm>
            <a:off x="6535994" y="3828654"/>
            <a:ext cx="5358580" cy="584775"/>
            <a:chOff x="6833420" y="3952568"/>
            <a:chExt cx="5358580" cy="58477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EE38303-8491-9A23-FAF7-485DE2D386E8}"/>
                </a:ext>
              </a:extLst>
            </p:cNvPr>
            <p:cNvSpPr txBox="1"/>
            <p:nvPr/>
          </p:nvSpPr>
          <p:spPr>
            <a:xfrm>
              <a:off x="6833420" y="3952568"/>
              <a:ext cx="53585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 err="1"/>
                <a:t>Istituto</a:t>
              </a:r>
              <a:r>
                <a:rPr lang="en-GB" sz="1600" dirty="0"/>
                <a:t> Musicale </a:t>
              </a:r>
              <a:r>
                <a:rPr lang="en-GB" sz="1600" dirty="0" err="1"/>
                <a:t>Pareggiato</a:t>
              </a:r>
              <a:r>
                <a:rPr lang="en-GB" sz="1600" dirty="0"/>
                <a:t> G. </a:t>
              </a:r>
              <a:r>
                <a:rPr lang="en-GB" sz="1600" dirty="0" err="1"/>
                <a:t>Lettimi</a:t>
              </a:r>
              <a:r>
                <a:rPr lang="en-GB" sz="1600" dirty="0"/>
                <a:t> – Diploma in Tromba</a:t>
              </a:r>
            </a:p>
            <a:p>
              <a:pPr algn="ctr"/>
              <a:r>
                <a:rPr lang="en-GB" sz="1600" dirty="0"/>
                <a:t>Rimini – Marzo 2018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C344AEC-42FB-03A4-6AFD-B4EA63834740}"/>
                </a:ext>
              </a:extLst>
            </p:cNvPr>
            <p:cNvSpPr/>
            <p:nvPr/>
          </p:nvSpPr>
          <p:spPr>
            <a:xfrm>
              <a:off x="6833420" y="3952568"/>
              <a:ext cx="5358580" cy="563809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7916771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65939-8814-2D52-95D3-101F8A9DE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538DF5-DD89-EE58-17ED-82EB7312B423}"/>
              </a:ext>
            </a:extLst>
          </p:cNvPr>
          <p:cNvSpPr txBox="1"/>
          <p:nvPr/>
        </p:nvSpPr>
        <p:spPr>
          <a:xfrm>
            <a:off x="3658215" y="58992"/>
            <a:ext cx="4875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– (non tanto)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6765AA4-6658-37E8-8952-1EC38ED29560}"/>
              </a:ext>
            </a:extLst>
          </p:cNvPr>
          <p:cNvGrpSpPr/>
          <p:nvPr/>
        </p:nvGrpSpPr>
        <p:grpSpPr>
          <a:xfrm>
            <a:off x="3196713" y="1006601"/>
            <a:ext cx="5798574" cy="584775"/>
            <a:chOff x="3196713" y="1006601"/>
            <a:chExt cx="5798574" cy="58477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434D606-7E05-DD2D-0839-CEB984FA3634}"/>
                </a:ext>
              </a:extLst>
            </p:cNvPr>
            <p:cNvSpPr txBox="1"/>
            <p:nvPr/>
          </p:nvSpPr>
          <p:spPr>
            <a:xfrm>
              <a:off x="3196713" y="1006601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Liceo</a:t>
              </a:r>
              <a:r>
                <a:rPr lang="en-GB" sz="1600" dirty="0"/>
                <a:t> </a:t>
              </a:r>
              <a:r>
                <a:rPr lang="en-GB" sz="1600" dirty="0" err="1"/>
                <a:t>Scientifico</a:t>
              </a:r>
              <a:r>
                <a:rPr lang="en-GB" sz="1600" dirty="0"/>
                <a:t> A. Einstein – </a:t>
              </a:r>
              <a:r>
                <a:rPr lang="en-GB" sz="1600" dirty="0" err="1"/>
                <a:t>Classe</a:t>
              </a:r>
              <a:r>
                <a:rPr lang="en-GB" sz="1600" dirty="0"/>
                <a:t> D, </a:t>
              </a:r>
              <a:r>
                <a:rPr lang="en-GB" sz="1600" dirty="0" err="1"/>
                <a:t>Bilinguismo</a:t>
              </a:r>
              <a:r>
                <a:rPr lang="en-GB" sz="1600" dirty="0"/>
                <a:t>: </a:t>
              </a:r>
              <a:r>
                <a:rPr lang="en-GB" sz="1600" dirty="0" err="1"/>
                <a:t>Francese</a:t>
              </a:r>
              <a:endParaRPr lang="en-GB" sz="1600" dirty="0"/>
            </a:p>
            <a:p>
              <a:pPr algn="ctr"/>
              <a:r>
                <a:rPr lang="en-GB" sz="1600" dirty="0"/>
                <a:t>Rimini, 2005-2010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1E77E6F-0A20-EEBA-558A-3B49C97F3593}"/>
                </a:ext>
              </a:extLst>
            </p:cNvPr>
            <p:cNvSpPr/>
            <p:nvPr/>
          </p:nvSpPr>
          <p:spPr>
            <a:xfrm>
              <a:off x="3196713" y="1006601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73EEDF7-DCE6-96CA-5B9A-D21F72056A60}"/>
              </a:ext>
            </a:extLst>
          </p:cNvPr>
          <p:cNvGrpSpPr/>
          <p:nvPr/>
        </p:nvGrpSpPr>
        <p:grpSpPr>
          <a:xfrm>
            <a:off x="3196712" y="1933764"/>
            <a:ext cx="5798575" cy="584775"/>
            <a:chOff x="3196712" y="1933764"/>
            <a:chExt cx="5798575" cy="58477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68A3778-63F8-D5CD-6925-9189F9C9FD57}"/>
                </a:ext>
              </a:extLst>
            </p:cNvPr>
            <p:cNvSpPr txBox="1"/>
            <p:nvPr/>
          </p:nvSpPr>
          <p:spPr>
            <a:xfrm>
              <a:off x="3196713" y="1933764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LT </a:t>
              </a:r>
              <a:r>
                <a:rPr lang="en-GB" sz="1600" dirty="0" err="1"/>
                <a:t>Astronomia</a:t>
              </a:r>
              <a:endParaRPr lang="en-GB" sz="1600" dirty="0"/>
            </a:p>
            <a:p>
              <a:pPr algn="ctr"/>
              <a:r>
                <a:rPr lang="en-GB" sz="1600" dirty="0"/>
                <a:t>Bologna, 2010- Marzo 2014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761F7BE-9CF6-D16D-8BFC-C95131B66B84}"/>
                </a:ext>
              </a:extLst>
            </p:cNvPr>
            <p:cNvSpPr/>
            <p:nvPr/>
          </p:nvSpPr>
          <p:spPr>
            <a:xfrm>
              <a:off x="3196712" y="194084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FAABC40-640D-C207-9FEC-FB2DF177D8F4}"/>
              </a:ext>
            </a:extLst>
          </p:cNvPr>
          <p:cNvGrpSpPr/>
          <p:nvPr/>
        </p:nvGrpSpPr>
        <p:grpSpPr>
          <a:xfrm>
            <a:off x="3196711" y="2840822"/>
            <a:ext cx="5798576" cy="598661"/>
            <a:chOff x="3196711" y="2840822"/>
            <a:chExt cx="5798576" cy="5986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62750F3-10C3-C036-05FD-24A4A60BE1C4}"/>
                </a:ext>
              </a:extLst>
            </p:cNvPr>
            <p:cNvSpPr txBox="1"/>
            <p:nvPr/>
          </p:nvSpPr>
          <p:spPr>
            <a:xfrm>
              <a:off x="3196713" y="285470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LM </a:t>
              </a:r>
              <a:r>
                <a:rPr lang="en-GB" sz="1600" dirty="0" err="1"/>
                <a:t>Astrofisica</a:t>
              </a:r>
              <a:r>
                <a:rPr lang="en-GB" sz="1600" dirty="0"/>
                <a:t> e </a:t>
              </a:r>
              <a:r>
                <a:rPr lang="en-GB" sz="1600" dirty="0" err="1"/>
                <a:t>Cosmologia</a:t>
              </a:r>
              <a:endParaRPr lang="en-GB" sz="1600" dirty="0"/>
            </a:p>
            <a:p>
              <a:pPr algn="ctr"/>
              <a:r>
                <a:rPr lang="en-GB" sz="1600" dirty="0"/>
                <a:t>Bologna, Marzo 2014 – Marzo 2017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941C176-3E1C-619B-8BB7-2CB51CBC7AD6}"/>
                </a:ext>
              </a:extLst>
            </p:cNvPr>
            <p:cNvSpPr/>
            <p:nvPr/>
          </p:nvSpPr>
          <p:spPr>
            <a:xfrm>
              <a:off x="3196711" y="2840822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E83DF0D-EF1B-F0F8-C16C-03FD5B1F1719}"/>
              </a:ext>
            </a:extLst>
          </p:cNvPr>
          <p:cNvGrpSpPr/>
          <p:nvPr/>
        </p:nvGrpSpPr>
        <p:grpSpPr>
          <a:xfrm>
            <a:off x="297424" y="3686143"/>
            <a:ext cx="5798576" cy="584775"/>
            <a:chOff x="3196711" y="3775652"/>
            <a:chExt cx="5798576" cy="58477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798D5C-7910-6296-BA8A-DA1DA0434D1D}"/>
                </a:ext>
              </a:extLst>
            </p:cNvPr>
            <p:cNvSpPr txBox="1"/>
            <p:nvPr/>
          </p:nvSpPr>
          <p:spPr>
            <a:xfrm>
              <a:off x="3196713" y="3775652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PhD in Computer Science</a:t>
              </a:r>
            </a:p>
            <a:p>
              <a:pPr algn="ctr"/>
              <a:r>
                <a:rPr lang="en-GB" sz="1600" dirty="0"/>
                <a:t>Birmingham, Settembre 2017 – </a:t>
              </a:r>
              <a:r>
                <a:rPr lang="en-GB" sz="1600" dirty="0" err="1"/>
                <a:t>Luglio</a:t>
              </a:r>
              <a:r>
                <a:rPr lang="en-GB" sz="1600" dirty="0"/>
                <a:t> 2021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C52A2FF-EDC3-EEF3-654B-31815765288F}"/>
                </a:ext>
              </a:extLst>
            </p:cNvPr>
            <p:cNvSpPr/>
            <p:nvPr/>
          </p:nvSpPr>
          <p:spPr>
            <a:xfrm>
              <a:off x="3196711" y="378613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BA987FB-1CDC-7362-48B0-998B9CA4ACE5}"/>
              </a:ext>
            </a:extLst>
          </p:cNvPr>
          <p:cNvGrpSpPr/>
          <p:nvPr/>
        </p:nvGrpSpPr>
        <p:grpSpPr>
          <a:xfrm>
            <a:off x="610827" y="4774692"/>
            <a:ext cx="5798577" cy="589663"/>
            <a:chOff x="3196710" y="4702815"/>
            <a:chExt cx="5798577" cy="58966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9560489-943F-F2D4-5D2B-2B678F09F5B2}"/>
                </a:ext>
              </a:extLst>
            </p:cNvPr>
            <p:cNvSpPr txBox="1"/>
            <p:nvPr/>
          </p:nvSpPr>
          <p:spPr>
            <a:xfrm>
              <a:off x="3196713" y="4702815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</a:t>
              </a:r>
              <a:r>
                <a:rPr lang="en-GB" sz="1600" dirty="0" err="1"/>
                <a:t>PostDoc</a:t>
              </a:r>
              <a:r>
                <a:rPr lang="en-GB" sz="1600" dirty="0"/>
                <a:t> Computer Science</a:t>
              </a:r>
            </a:p>
            <a:p>
              <a:pPr algn="ctr"/>
              <a:r>
                <a:rPr lang="en-GB" sz="1600" dirty="0"/>
                <a:t>Birmingham, </a:t>
              </a:r>
              <a:r>
                <a:rPr lang="en-GB" sz="1600" dirty="0" err="1"/>
                <a:t>Dicembre</a:t>
              </a:r>
              <a:r>
                <a:rPr lang="en-GB" sz="1600" dirty="0"/>
                <a:t> 2020 – </a:t>
              </a:r>
              <a:r>
                <a:rPr lang="en-GB" sz="1600" dirty="0" err="1"/>
                <a:t>Dicembre</a:t>
              </a:r>
              <a:r>
                <a:rPr lang="en-GB" sz="1600" dirty="0"/>
                <a:t> 2021 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A033E4F-2724-68EB-AB7A-F86D0E6FDC48}"/>
                </a:ext>
              </a:extLst>
            </p:cNvPr>
            <p:cNvSpPr/>
            <p:nvPr/>
          </p:nvSpPr>
          <p:spPr>
            <a:xfrm>
              <a:off x="3196710" y="4728669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26FC8E0D-8928-B4D6-1AC6-1EB9A911F5F7}"/>
              </a:ext>
            </a:extLst>
          </p:cNvPr>
          <p:cNvCxnSpPr/>
          <p:nvPr/>
        </p:nvCxnSpPr>
        <p:spPr>
          <a:xfrm flipH="1">
            <a:off x="6022872" y="157041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04AFF25-0BC7-B84D-0861-B6B11604E164}"/>
              </a:ext>
            </a:extLst>
          </p:cNvPr>
          <p:cNvCxnSpPr/>
          <p:nvPr/>
        </p:nvCxnSpPr>
        <p:spPr>
          <a:xfrm flipH="1">
            <a:off x="6027172" y="248087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5A919B5-0C61-BEB7-F38D-023C2A212B41}"/>
              </a:ext>
            </a:extLst>
          </p:cNvPr>
          <p:cNvGrpSpPr/>
          <p:nvPr/>
        </p:nvGrpSpPr>
        <p:grpSpPr>
          <a:xfrm>
            <a:off x="6535994" y="3828654"/>
            <a:ext cx="5358580" cy="584775"/>
            <a:chOff x="6833420" y="3952568"/>
            <a:chExt cx="5358580" cy="58477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8F84E4E-0843-45E6-1266-E3BAA44EE96E}"/>
                </a:ext>
              </a:extLst>
            </p:cNvPr>
            <p:cNvSpPr txBox="1"/>
            <p:nvPr/>
          </p:nvSpPr>
          <p:spPr>
            <a:xfrm>
              <a:off x="6833420" y="3952568"/>
              <a:ext cx="53585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 err="1"/>
                <a:t>Istituto</a:t>
              </a:r>
              <a:r>
                <a:rPr lang="en-GB" sz="1600" dirty="0"/>
                <a:t> Musicale </a:t>
              </a:r>
              <a:r>
                <a:rPr lang="en-GB" sz="1600" dirty="0" err="1"/>
                <a:t>Pareggiato</a:t>
              </a:r>
              <a:r>
                <a:rPr lang="en-GB" sz="1600" dirty="0"/>
                <a:t> G. </a:t>
              </a:r>
              <a:r>
                <a:rPr lang="en-GB" sz="1600" dirty="0" err="1"/>
                <a:t>Lettimi</a:t>
              </a:r>
              <a:r>
                <a:rPr lang="en-GB" sz="1600" dirty="0"/>
                <a:t> – Diploma in Tromba</a:t>
              </a:r>
            </a:p>
            <a:p>
              <a:pPr algn="ctr"/>
              <a:r>
                <a:rPr lang="en-GB" sz="1600" dirty="0"/>
                <a:t>Rimini – Marzo 2018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9F61DC2-B389-7D91-3FF4-BB96046E909B}"/>
                </a:ext>
              </a:extLst>
            </p:cNvPr>
            <p:cNvSpPr/>
            <p:nvPr/>
          </p:nvSpPr>
          <p:spPr>
            <a:xfrm>
              <a:off x="6833420" y="3952568"/>
              <a:ext cx="5358580" cy="563809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6285227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511D1-3BC9-7D48-1318-F4FD5FDEA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B42D1F-DBC5-B026-B295-6A4E896408F8}"/>
              </a:ext>
            </a:extLst>
          </p:cNvPr>
          <p:cNvSpPr txBox="1"/>
          <p:nvPr/>
        </p:nvSpPr>
        <p:spPr>
          <a:xfrm>
            <a:off x="3658215" y="58992"/>
            <a:ext cx="4875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– (non tanto)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701A194-954A-7333-C216-AF9B901EF137}"/>
              </a:ext>
            </a:extLst>
          </p:cNvPr>
          <p:cNvGrpSpPr/>
          <p:nvPr/>
        </p:nvGrpSpPr>
        <p:grpSpPr>
          <a:xfrm>
            <a:off x="3196713" y="1006601"/>
            <a:ext cx="5798574" cy="584775"/>
            <a:chOff x="3196713" y="1006601"/>
            <a:chExt cx="5798574" cy="58477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AFB4424-35C8-DE31-014B-2E629B6E16B9}"/>
                </a:ext>
              </a:extLst>
            </p:cNvPr>
            <p:cNvSpPr txBox="1"/>
            <p:nvPr/>
          </p:nvSpPr>
          <p:spPr>
            <a:xfrm>
              <a:off x="3196713" y="1006601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Liceo</a:t>
              </a:r>
              <a:r>
                <a:rPr lang="en-GB" sz="1600" dirty="0"/>
                <a:t> </a:t>
              </a:r>
              <a:r>
                <a:rPr lang="en-GB" sz="1600" dirty="0" err="1"/>
                <a:t>Scientifico</a:t>
              </a:r>
              <a:r>
                <a:rPr lang="en-GB" sz="1600" dirty="0"/>
                <a:t> A. Einstein – </a:t>
              </a:r>
              <a:r>
                <a:rPr lang="en-GB" sz="1600" dirty="0" err="1"/>
                <a:t>Classe</a:t>
              </a:r>
              <a:r>
                <a:rPr lang="en-GB" sz="1600" dirty="0"/>
                <a:t> D, </a:t>
              </a:r>
              <a:r>
                <a:rPr lang="en-GB" sz="1600" dirty="0" err="1"/>
                <a:t>Bilinguismo</a:t>
              </a:r>
              <a:r>
                <a:rPr lang="en-GB" sz="1600" dirty="0"/>
                <a:t>: </a:t>
              </a:r>
              <a:r>
                <a:rPr lang="en-GB" sz="1600" dirty="0" err="1"/>
                <a:t>Francese</a:t>
              </a:r>
              <a:endParaRPr lang="en-GB" sz="1600" dirty="0"/>
            </a:p>
            <a:p>
              <a:pPr algn="ctr"/>
              <a:r>
                <a:rPr lang="en-GB" sz="1600" dirty="0"/>
                <a:t>Rimini, 2005-2010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312B839-4A23-8090-5FC9-A7E8841DEDEB}"/>
                </a:ext>
              </a:extLst>
            </p:cNvPr>
            <p:cNvSpPr/>
            <p:nvPr/>
          </p:nvSpPr>
          <p:spPr>
            <a:xfrm>
              <a:off x="3196713" y="1006601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03EE12E-D2AD-C30B-1EC4-FEE8D01F1287}"/>
              </a:ext>
            </a:extLst>
          </p:cNvPr>
          <p:cNvGrpSpPr/>
          <p:nvPr/>
        </p:nvGrpSpPr>
        <p:grpSpPr>
          <a:xfrm>
            <a:off x="3196712" y="1933764"/>
            <a:ext cx="5798575" cy="584775"/>
            <a:chOff x="3196712" y="1933764"/>
            <a:chExt cx="5798575" cy="58477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48601E2-144E-3174-1E8F-36A3F1168195}"/>
                </a:ext>
              </a:extLst>
            </p:cNvPr>
            <p:cNvSpPr txBox="1"/>
            <p:nvPr/>
          </p:nvSpPr>
          <p:spPr>
            <a:xfrm>
              <a:off x="3196713" y="1933764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LT </a:t>
              </a:r>
              <a:r>
                <a:rPr lang="en-GB" sz="1600" dirty="0" err="1"/>
                <a:t>Astronomia</a:t>
              </a:r>
              <a:endParaRPr lang="en-GB" sz="1600" dirty="0"/>
            </a:p>
            <a:p>
              <a:pPr algn="ctr"/>
              <a:r>
                <a:rPr lang="en-GB" sz="1600" dirty="0"/>
                <a:t>Bologna, 2010- Marzo 2014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A3A57C9-B8B4-9D6F-5A5C-6FA86A04812C}"/>
                </a:ext>
              </a:extLst>
            </p:cNvPr>
            <p:cNvSpPr/>
            <p:nvPr/>
          </p:nvSpPr>
          <p:spPr>
            <a:xfrm>
              <a:off x="3196712" y="194084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E3FFB3E-FCDE-A678-8BF8-0E3EE41B90A1}"/>
              </a:ext>
            </a:extLst>
          </p:cNvPr>
          <p:cNvGrpSpPr/>
          <p:nvPr/>
        </p:nvGrpSpPr>
        <p:grpSpPr>
          <a:xfrm>
            <a:off x="3196711" y="2840822"/>
            <a:ext cx="5798576" cy="598661"/>
            <a:chOff x="3196711" y="2840822"/>
            <a:chExt cx="5798576" cy="5986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7045E23-E837-9B02-F144-80C125264879}"/>
                </a:ext>
              </a:extLst>
            </p:cNvPr>
            <p:cNvSpPr txBox="1"/>
            <p:nvPr/>
          </p:nvSpPr>
          <p:spPr>
            <a:xfrm>
              <a:off x="3196713" y="285470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LM </a:t>
              </a:r>
              <a:r>
                <a:rPr lang="en-GB" sz="1600" dirty="0" err="1"/>
                <a:t>Astrofisica</a:t>
              </a:r>
              <a:r>
                <a:rPr lang="en-GB" sz="1600" dirty="0"/>
                <a:t> e </a:t>
              </a:r>
              <a:r>
                <a:rPr lang="en-GB" sz="1600" dirty="0" err="1"/>
                <a:t>Cosmologia</a:t>
              </a:r>
              <a:endParaRPr lang="en-GB" sz="1600" dirty="0"/>
            </a:p>
            <a:p>
              <a:pPr algn="ctr"/>
              <a:r>
                <a:rPr lang="en-GB" sz="1600" dirty="0"/>
                <a:t>Bologna, Marzo 2014 – Marzo 2017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0E08A80-8DA9-0BBC-8D45-6E2BE64054D3}"/>
                </a:ext>
              </a:extLst>
            </p:cNvPr>
            <p:cNvSpPr/>
            <p:nvPr/>
          </p:nvSpPr>
          <p:spPr>
            <a:xfrm>
              <a:off x="3196711" y="2840822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8F96FAD-A459-55B2-A81B-3425B45D4F71}"/>
              </a:ext>
            </a:extLst>
          </p:cNvPr>
          <p:cNvGrpSpPr/>
          <p:nvPr/>
        </p:nvGrpSpPr>
        <p:grpSpPr>
          <a:xfrm>
            <a:off x="297424" y="3686143"/>
            <a:ext cx="5798576" cy="584775"/>
            <a:chOff x="3196711" y="3775652"/>
            <a:chExt cx="5798576" cy="58477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76F0B16-4E2C-93A4-B1A2-A20FD133383A}"/>
                </a:ext>
              </a:extLst>
            </p:cNvPr>
            <p:cNvSpPr txBox="1"/>
            <p:nvPr/>
          </p:nvSpPr>
          <p:spPr>
            <a:xfrm>
              <a:off x="3196713" y="3775652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PhD in Computer Science</a:t>
              </a:r>
            </a:p>
            <a:p>
              <a:pPr algn="ctr"/>
              <a:r>
                <a:rPr lang="en-GB" sz="1600" dirty="0"/>
                <a:t>Birmingham, Settembre 2017 – </a:t>
              </a:r>
              <a:r>
                <a:rPr lang="en-GB" sz="1600" dirty="0" err="1"/>
                <a:t>Luglio</a:t>
              </a:r>
              <a:r>
                <a:rPr lang="en-GB" sz="1600" dirty="0"/>
                <a:t> 2021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F51FE12-81CE-7C27-6063-2A4E44D703A1}"/>
                </a:ext>
              </a:extLst>
            </p:cNvPr>
            <p:cNvSpPr/>
            <p:nvPr/>
          </p:nvSpPr>
          <p:spPr>
            <a:xfrm>
              <a:off x="3196711" y="378613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7A80C9C-09BC-E6F8-8A9F-3F3585FB63AA}"/>
              </a:ext>
            </a:extLst>
          </p:cNvPr>
          <p:cNvGrpSpPr/>
          <p:nvPr/>
        </p:nvGrpSpPr>
        <p:grpSpPr>
          <a:xfrm>
            <a:off x="610827" y="4774692"/>
            <a:ext cx="5798577" cy="589663"/>
            <a:chOff x="3196710" y="4702815"/>
            <a:chExt cx="5798577" cy="58966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55D3FE7-A5CA-346C-14C8-75FAEB9C06DD}"/>
                </a:ext>
              </a:extLst>
            </p:cNvPr>
            <p:cNvSpPr txBox="1"/>
            <p:nvPr/>
          </p:nvSpPr>
          <p:spPr>
            <a:xfrm>
              <a:off x="3196713" y="4702815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</a:t>
              </a:r>
              <a:r>
                <a:rPr lang="en-GB" sz="1600" dirty="0" err="1"/>
                <a:t>PostDoc</a:t>
              </a:r>
              <a:r>
                <a:rPr lang="en-GB" sz="1600" dirty="0"/>
                <a:t> Computer Science</a:t>
              </a:r>
            </a:p>
            <a:p>
              <a:pPr algn="ctr"/>
              <a:r>
                <a:rPr lang="en-GB" sz="1600" dirty="0"/>
                <a:t>Birmingham, </a:t>
              </a:r>
              <a:r>
                <a:rPr lang="en-GB" sz="1600" dirty="0" err="1"/>
                <a:t>Dicembre</a:t>
              </a:r>
              <a:r>
                <a:rPr lang="en-GB" sz="1600" dirty="0"/>
                <a:t> 2020 – </a:t>
              </a:r>
              <a:r>
                <a:rPr lang="en-GB" sz="1600" dirty="0" err="1"/>
                <a:t>Dicembre</a:t>
              </a:r>
              <a:r>
                <a:rPr lang="en-GB" sz="1600" dirty="0"/>
                <a:t> 2021 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EF7367-D9E9-C94F-3E46-3BF9BC37BA58}"/>
                </a:ext>
              </a:extLst>
            </p:cNvPr>
            <p:cNvSpPr/>
            <p:nvPr/>
          </p:nvSpPr>
          <p:spPr>
            <a:xfrm>
              <a:off x="3196710" y="4728669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2C6CFB44-AC0E-3192-A545-88A9F0847BC4}"/>
              </a:ext>
            </a:extLst>
          </p:cNvPr>
          <p:cNvCxnSpPr/>
          <p:nvPr/>
        </p:nvCxnSpPr>
        <p:spPr>
          <a:xfrm flipH="1">
            <a:off x="6022872" y="157041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D11DBE7-8C48-6990-4C99-B1DA7417AEDD}"/>
              </a:ext>
            </a:extLst>
          </p:cNvPr>
          <p:cNvCxnSpPr/>
          <p:nvPr/>
        </p:nvCxnSpPr>
        <p:spPr>
          <a:xfrm flipH="1">
            <a:off x="6027172" y="248087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8B24BC0-D6D6-2BDB-39E2-8C60CA5A84AA}"/>
              </a:ext>
            </a:extLst>
          </p:cNvPr>
          <p:cNvGrpSpPr/>
          <p:nvPr/>
        </p:nvGrpSpPr>
        <p:grpSpPr>
          <a:xfrm>
            <a:off x="6535994" y="3828654"/>
            <a:ext cx="5358580" cy="584775"/>
            <a:chOff x="6833420" y="3952568"/>
            <a:chExt cx="5358580" cy="58477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A71276-8AAF-0132-CB4C-5B4D3029C8B6}"/>
                </a:ext>
              </a:extLst>
            </p:cNvPr>
            <p:cNvSpPr txBox="1"/>
            <p:nvPr/>
          </p:nvSpPr>
          <p:spPr>
            <a:xfrm>
              <a:off x="6833420" y="3952568"/>
              <a:ext cx="53585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 err="1"/>
                <a:t>Istituto</a:t>
              </a:r>
              <a:r>
                <a:rPr lang="en-GB" sz="1600" dirty="0"/>
                <a:t> Musicale </a:t>
              </a:r>
              <a:r>
                <a:rPr lang="en-GB" sz="1600" dirty="0" err="1"/>
                <a:t>Pareggiato</a:t>
              </a:r>
              <a:r>
                <a:rPr lang="en-GB" sz="1600" dirty="0"/>
                <a:t> G. </a:t>
              </a:r>
              <a:r>
                <a:rPr lang="en-GB" sz="1600" dirty="0" err="1"/>
                <a:t>Lettimi</a:t>
              </a:r>
              <a:r>
                <a:rPr lang="en-GB" sz="1600" dirty="0"/>
                <a:t> – Diploma in Tromba</a:t>
              </a:r>
            </a:p>
            <a:p>
              <a:pPr algn="ctr"/>
              <a:r>
                <a:rPr lang="en-GB" sz="1600" dirty="0"/>
                <a:t>Rimini – Marzo 2018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7E0D1CA-E7E6-034A-B03F-0C9D37AA2AD0}"/>
                </a:ext>
              </a:extLst>
            </p:cNvPr>
            <p:cNvSpPr/>
            <p:nvPr/>
          </p:nvSpPr>
          <p:spPr>
            <a:xfrm>
              <a:off x="6833420" y="3952568"/>
              <a:ext cx="5358580" cy="563809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1970F63-FFE5-372B-4D86-1434E2DADFCD}"/>
              </a:ext>
            </a:extLst>
          </p:cNvPr>
          <p:cNvGrpSpPr/>
          <p:nvPr/>
        </p:nvGrpSpPr>
        <p:grpSpPr>
          <a:xfrm>
            <a:off x="7080457" y="4564955"/>
            <a:ext cx="1669026" cy="1078764"/>
            <a:chOff x="7080457" y="4692771"/>
            <a:chExt cx="1669026" cy="107876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A23139-D49E-767F-34B3-D7794AD9A9B4}"/>
                </a:ext>
              </a:extLst>
            </p:cNvPr>
            <p:cNvSpPr txBox="1"/>
            <p:nvPr/>
          </p:nvSpPr>
          <p:spPr>
            <a:xfrm>
              <a:off x="7080457" y="4917878"/>
              <a:ext cx="16690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Fell in love</a:t>
              </a:r>
            </a:p>
            <a:p>
              <a:pPr algn="ctr"/>
              <a:r>
                <a:rPr lang="en-GB" sz="1600" dirty="0"/>
                <a:t>2019</a:t>
              </a:r>
            </a:p>
          </p:txBody>
        </p:sp>
        <p:sp>
          <p:nvSpPr>
            <p:cNvPr id="31" name="Heart 30">
              <a:extLst>
                <a:ext uri="{FF2B5EF4-FFF2-40B4-BE49-F238E27FC236}">
                  <a16:creationId xmlns:a16="http://schemas.microsoft.com/office/drawing/2014/main" id="{8C236ADF-0EAA-9093-8D14-A904FD3B360F}"/>
                </a:ext>
              </a:extLst>
            </p:cNvPr>
            <p:cNvSpPr/>
            <p:nvPr/>
          </p:nvSpPr>
          <p:spPr>
            <a:xfrm>
              <a:off x="7296154" y="4692771"/>
              <a:ext cx="1237632" cy="1078764"/>
            </a:xfrm>
            <a:prstGeom prst="hear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9836278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AF9FA-CD28-625D-DE3B-AB0AF9587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CFF8A20-15D1-5AE3-B762-BE73BB3AB9E8}"/>
              </a:ext>
            </a:extLst>
          </p:cNvPr>
          <p:cNvSpPr txBox="1"/>
          <p:nvPr/>
        </p:nvSpPr>
        <p:spPr>
          <a:xfrm>
            <a:off x="3658215" y="58992"/>
            <a:ext cx="4875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– (non tanto)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B265BD0-20CD-7955-96DF-1A551D10CE0F}"/>
              </a:ext>
            </a:extLst>
          </p:cNvPr>
          <p:cNvGrpSpPr/>
          <p:nvPr/>
        </p:nvGrpSpPr>
        <p:grpSpPr>
          <a:xfrm>
            <a:off x="3196713" y="1006601"/>
            <a:ext cx="5798574" cy="584775"/>
            <a:chOff x="3196713" y="1006601"/>
            <a:chExt cx="5798574" cy="58477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AD0878F-6EDF-583E-6845-C6DA4BC1AAB2}"/>
                </a:ext>
              </a:extLst>
            </p:cNvPr>
            <p:cNvSpPr txBox="1"/>
            <p:nvPr/>
          </p:nvSpPr>
          <p:spPr>
            <a:xfrm>
              <a:off x="3196713" y="1006601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Liceo</a:t>
              </a:r>
              <a:r>
                <a:rPr lang="en-GB" sz="1600" dirty="0"/>
                <a:t> </a:t>
              </a:r>
              <a:r>
                <a:rPr lang="en-GB" sz="1600" dirty="0" err="1"/>
                <a:t>Scientifico</a:t>
              </a:r>
              <a:r>
                <a:rPr lang="en-GB" sz="1600" dirty="0"/>
                <a:t> A. Einstein – </a:t>
              </a:r>
              <a:r>
                <a:rPr lang="en-GB" sz="1600" dirty="0" err="1"/>
                <a:t>Classe</a:t>
              </a:r>
              <a:r>
                <a:rPr lang="en-GB" sz="1600" dirty="0"/>
                <a:t> D, </a:t>
              </a:r>
              <a:r>
                <a:rPr lang="en-GB" sz="1600" dirty="0" err="1"/>
                <a:t>Bilinguismo</a:t>
              </a:r>
              <a:r>
                <a:rPr lang="en-GB" sz="1600" dirty="0"/>
                <a:t>: </a:t>
              </a:r>
              <a:r>
                <a:rPr lang="en-GB" sz="1600" dirty="0" err="1"/>
                <a:t>Francese</a:t>
              </a:r>
              <a:endParaRPr lang="en-GB" sz="1600" dirty="0"/>
            </a:p>
            <a:p>
              <a:pPr algn="ctr"/>
              <a:r>
                <a:rPr lang="en-GB" sz="1600" dirty="0"/>
                <a:t>Rimini, 2005-2010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D33BD0A-F1C7-66B4-AD81-208EC31818D0}"/>
                </a:ext>
              </a:extLst>
            </p:cNvPr>
            <p:cNvSpPr/>
            <p:nvPr/>
          </p:nvSpPr>
          <p:spPr>
            <a:xfrm>
              <a:off x="3196713" y="1006601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27ACC9E-E67A-A0A4-69C3-5A7F2DD07220}"/>
              </a:ext>
            </a:extLst>
          </p:cNvPr>
          <p:cNvGrpSpPr/>
          <p:nvPr/>
        </p:nvGrpSpPr>
        <p:grpSpPr>
          <a:xfrm>
            <a:off x="3196712" y="1933764"/>
            <a:ext cx="5798575" cy="584775"/>
            <a:chOff x="3196712" y="1933764"/>
            <a:chExt cx="5798575" cy="58477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D5FA128-C32C-E6FA-7B2D-9AF638968A5E}"/>
                </a:ext>
              </a:extLst>
            </p:cNvPr>
            <p:cNvSpPr txBox="1"/>
            <p:nvPr/>
          </p:nvSpPr>
          <p:spPr>
            <a:xfrm>
              <a:off x="3196713" y="1933764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LT </a:t>
              </a:r>
              <a:r>
                <a:rPr lang="en-GB" sz="1600" dirty="0" err="1"/>
                <a:t>Astronomia</a:t>
              </a:r>
              <a:endParaRPr lang="en-GB" sz="1600" dirty="0"/>
            </a:p>
            <a:p>
              <a:pPr algn="ctr"/>
              <a:r>
                <a:rPr lang="en-GB" sz="1600" dirty="0"/>
                <a:t>Bologna, 2010- Marzo 2014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4E01EE6-42E7-5FE8-8560-11BA034D4011}"/>
                </a:ext>
              </a:extLst>
            </p:cNvPr>
            <p:cNvSpPr/>
            <p:nvPr/>
          </p:nvSpPr>
          <p:spPr>
            <a:xfrm>
              <a:off x="3196712" y="194084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F396F8D-089F-B32C-24FA-F77872A103AE}"/>
              </a:ext>
            </a:extLst>
          </p:cNvPr>
          <p:cNvGrpSpPr/>
          <p:nvPr/>
        </p:nvGrpSpPr>
        <p:grpSpPr>
          <a:xfrm>
            <a:off x="3196711" y="2840822"/>
            <a:ext cx="5798576" cy="598661"/>
            <a:chOff x="3196711" y="2840822"/>
            <a:chExt cx="5798576" cy="5986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9EB22F1-5C5D-3DB6-32F1-A9B61B414DB7}"/>
                </a:ext>
              </a:extLst>
            </p:cNvPr>
            <p:cNvSpPr txBox="1"/>
            <p:nvPr/>
          </p:nvSpPr>
          <p:spPr>
            <a:xfrm>
              <a:off x="3196713" y="285470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LM </a:t>
              </a:r>
              <a:r>
                <a:rPr lang="en-GB" sz="1600" dirty="0" err="1"/>
                <a:t>Astrofisica</a:t>
              </a:r>
              <a:r>
                <a:rPr lang="en-GB" sz="1600" dirty="0"/>
                <a:t> e </a:t>
              </a:r>
              <a:r>
                <a:rPr lang="en-GB" sz="1600" dirty="0" err="1"/>
                <a:t>Cosmologia</a:t>
              </a:r>
              <a:endParaRPr lang="en-GB" sz="1600" dirty="0"/>
            </a:p>
            <a:p>
              <a:pPr algn="ctr"/>
              <a:r>
                <a:rPr lang="en-GB" sz="1600" dirty="0"/>
                <a:t>Bologna, Marzo 2014 – Marzo 2017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93043C4-CAC6-500E-501A-779C01164FF8}"/>
                </a:ext>
              </a:extLst>
            </p:cNvPr>
            <p:cNvSpPr/>
            <p:nvPr/>
          </p:nvSpPr>
          <p:spPr>
            <a:xfrm>
              <a:off x="3196711" y="2840822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B56A56F-BA2D-B78A-2202-D0D70947D6C5}"/>
              </a:ext>
            </a:extLst>
          </p:cNvPr>
          <p:cNvGrpSpPr/>
          <p:nvPr/>
        </p:nvGrpSpPr>
        <p:grpSpPr>
          <a:xfrm>
            <a:off x="297424" y="3686143"/>
            <a:ext cx="5798576" cy="584775"/>
            <a:chOff x="3196711" y="3775652"/>
            <a:chExt cx="5798576" cy="58477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FE96437-4648-D631-D6C8-726971A45964}"/>
                </a:ext>
              </a:extLst>
            </p:cNvPr>
            <p:cNvSpPr txBox="1"/>
            <p:nvPr/>
          </p:nvSpPr>
          <p:spPr>
            <a:xfrm>
              <a:off x="3196713" y="3775652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PhD in Computer Science</a:t>
              </a:r>
            </a:p>
            <a:p>
              <a:pPr algn="ctr"/>
              <a:r>
                <a:rPr lang="en-GB" sz="1600" dirty="0"/>
                <a:t>Birmingham, Settembre 2017 – </a:t>
              </a:r>
              <a:r>
                <a:rPr lang="en-GB" sz="1600" dirty="0" err="1"/>
                <a:t>Luglio</a:t>
              </a:r>
              <a:r>
                <a:rPr lang="en-GB" sz="1600" dirty="0"/>
                <a:t> 2021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BD56CF7-13D4-CE1E-E473-5EA4F6D279BC}"/>
                </a:ext>
              </a:extLst>
            </p:cNvPr>
            <p:cNvSpPr/>
            <p:nvPr/>
          </p:nvSpPr>
          <p:spPr>
            <a:xfrm>
              <a:off x="3196711" y="378613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871BC47-C3CC-AA2E-A690-98F6E4900E95}"/>
              </a:ext>
            </a:extLst>
          </p:cNvPr>
          <p:cNvGrpSpPr/>
          <p:nvPr/>
        </p:nvGrpSpPr>
        <p:grpSpPr>
          <a:xfrm>
            <a:off x="610827" y="4774692"/>
            <a:ext cx="5798577" cy="589663"/>
            <a:chOff x="3196710" y="4702815"/>
            <a:chExt cx="5798577" cy="58966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9CB5A2D-EA56-7FC5-ECEE-80DC9AC47F8F}"/>
                </a:ext>
              </a:extLst>
            </p:cNvPr>
            <p:cNvSpPr txBox="1"/>
            <p:nvPr/>
          </p:nvSpPr>
          <p:spPr>
            <a:xfrm>
              <a:off x="3196713" y="4702815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</a:t>
              </a:r>
              <a:r>
                <a:rPr lang="en-GB" sz="1600" dirty="0" err="1"/>
                <a:t>PostDoc</a:t>
              </a:r>
              <a:r>
                <a:rPr lang="en-GB" sz="1600" dirty="0"/>
                <a:t> Computer Science</a:t>
              </a:r>
            </a:p>
            <a:p>
              <a:pPr algn="ctr"/>
              <a:r>
                <a:rPr lang="en-GB" sz="1600" dirty="0"/>
                <a:t>Birmingham, </a:t>
              </a:r>
              <a:r>
                <a:rPr lang="en-GB" sz="1600" dirty="0" err="1"/>
                <a:t>Dicembre</a:t>
              </a:r>
              <a:r>
                <a:rPr lang="en-GB" sz="1600" dirty="0"/>
                <a:t> 2020 – </a:t>
              </a:r>
              <a:r>
                <a:rPr lang="en-GB" sz="1600" dirty="0" err="1"/>
                <a:t>Dicembre</a:t>
              </a:r>
              <a:r>
                <a:rPr lang="en-GB" sz="1600" dirty="0"/>
                <a:t> 2021 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A9048A5-1CC5-F8DD-1D53-AE21394BC30D}"/>
                </a:ext>
              </a:extLst>
            </p:cNvPr>
            <p:cNvSpPr/>
            <p:nvPr/>
          </p:nvSpPr>
          <p:spPr>
            <a:xfrm>
              <a:off x="3196710" y="4728669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3401E9B-7C77-BEFA-05F0-572AC0374243}"/>
              </a:ext>
            </a:extLst>
          </p:cNvPr>
          <p:cNvGrpSpPr/>
          <p:nvPr/>
        </p:nvGrpSpPr>
        <p:grpSpPr>
          <a:xfrm>
            <a:off x="3157379" y="5889095"/>
            <a:ext cx="5798577" cy="584775"/>
            <a:chOff x="3196710" y="5629978"/>
            <a:chExt cx="5798577" cy="58477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E790AB1-DEB4-4716-842B-0AE95B5F7FC0}"/>
                </a:ext>
              </a:extLst>
            </p:cNvPr>
            <p:cNvSpPr txBox="1"/>
            <p:nvPr/>
          </p:nvSpPr>
          <p:spPr>
            <a:xfrm>
              <a:off x="3196713" y="562997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</a:t>
              </a:r>
              <a:r>
                <a:rPr lang="en-GB" sz="1600" dirty="0" err="1"/>
                <a:t>PostDoc</a:t>
              </a:r>
              <a:r>
                <a:rPr lang="en-GB" sz="1600" dirty="0"/>
                <a:t> Computer Science</a:t>
              </a:r>
            </a:p>
            <a:p>
              <a:pPr algn="ctr"/>
              <a:r>
                <a:rPr lang="en-GB" sz="1600" dirty="0"/>
                <a:t>Birmingham, </a:t>
              </a:r>
              <a:r>
                <a:rPr lang="en-GB" sz="1600" dirty="0" err="1"/>
                <a:t>Dicembre</a:t>
              </a:r>
              <a:r>
                <a:rPr lang="en-GB" sz="1600" dirty="0"/>
                <a:t> 2021 – </a:t>
              </a:r>
              <a:r>
                <a:rPr lang="en-GB" sz="1600" dirty="0" err="1"/>
                <a:t>Dicembre</a:t>
              </a:r>
              <a:r>
                <a:rPr lang="en-GB" sz="1600" dirty="0"/>
                <a:t> 2024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E4143BE-63D5-DBC8-66E6-831D282A1BA7}"/>
                </a:ext>
              </a:extLst>
            </p:cNvPr>
            <p:cNvSpPr/>
            <p:nvPr/>
          </p:nvSpPr>
          <p:spPr>
            <a:xfrm>
              <a:off x="3196710" y="5634866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A65643B4-1C17-EDC6-A4F8-49B35E254E38}"/>
              </a:ext>
            </a:extLst>
          </p:cNvPr>
          <p:cNvCxnSpPr/>
          <p:nvPr/>
        </p:nvCxnSpPr>
        <p:spPr>
          <a:xfrm flipH="1">
            <a:off x="6022872" y="157041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CFE0368-F933-D14A-22E3-00E9E9197C10}"/>
              </a:ext>
            </a:extLst>
          </p:cNvPr>
          <p:cNvCxnSpPr/>
          <p:nvPr/>
        </p:nvCxnSpPr>
        <p:spPr>
          <a:xfrm flipH="1">
            <a:off x="6027172" y="248087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3B14A31-431E-7B6D-DFB4-9251BF3EFF38}"/>
              </a:ext>
            </a:extLst>
          </p:cNvPr>
          <p:cNvGrpSpPr/>
          <p:nvPr/>
        </p:nvGrpSpPr>
        <p:grpSpPr>
          <a:xfrm>
            <a:off x="6535994" y="3828654"/>
            <a:ext cx="5358580" cy="584775"/>
            <a:chOff x="6833420" y="3952568"/>
            <a:chExt cx="5358580" cy="58477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D2694F6-4AC2-A486-5E16-5073BD979724}"/>
                </a:ext>
              </a:extLst>
            </p:cNvPr>
            <p:cNvSpPr txBox="1"/>
            <p:nvPr/>
          </p:nvSpPr>
          <p:spPr>
            <a:xfrm>
              <a:off x="6833420" y="3952568"/>
              <a:ext cx="53585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 err="1"/>
                <a:t>Istituto</a:t>
              </a:r>
              <a:r>
                <a:rPr lang="en-GB" sz="1600" dirty="0"/>
                <a:t> Musicale </a:t>
              </a:r>
              <a:r>
                <a:rPr lang="en-GB" sz="1600" dirty="0" err="1"/>
                <a:t>Pareggiato</a:t>
              </a:r>
              <a:r>
                <a:rPr lang="en-GB" sz="1600" dirty="0"/>
                <a:t> G. </a:t>
              </a:r>
              <a:r>
                <a:rPr lang="en-GB" sz="1600" dirty="0" err="1"/>
                <a:t>Lettimi</a:t>
              </a:r>
              <a:r>
                <a:rPr lang="en-GB" sz="1600" dirty="0"/>
                <a:t> – Diploma in Tromba</a:t>
              </a:r>
            </a:p>
            <a:p>
              <a:pPr algn="ctr"/>
              <a:r>
                <a:rPr lang="en-GB" sz="1600" dirty="0"/>
                <a:t>Rimini – Marzo 2018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2771E2C-7375-EB17-B886-4FF6C9738949}"/>
                </a:ext>
              </a:extLst>
            </p:cNvPr>
            <p:cNvSpPr/>
            <p:nvPr/>
          </p:nvSpPr>
          <p:spPr>
            <a:xfrm>
              <a:off x="6833420" y="3952568"/>
              <a:ext cx="5358580" cy="563809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327006F-1EDA-0D83-431F-B91FB4DD6020}"/>
              </a:ext>
            </a:extLst>
          </p:cNvPr>
          <p:cNvGrpSpPr/>
          <p:nvPr/>
        </p:nvGrpSpPr>
        <p:grpSpPr>
          <a:xfrm>
            <a:off x="7080457" y="4564955"/>
            <a:ext cx="1669026" cy="1078764"/>
            <a:chOff x="7080457" y="4692771"/>
            <a:chExt cx="1669026" cy="107876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A93C5F5-64BB-E3D1-EC92-872C9E47572C}"/>
                </a:ext>
              </a:extLst>
            </p:cNvPr>
            <p:cNvSpPr txBox="1"/>
            <p:nvPr/>
          </p:nvSpPr>
          <p:spPr>
            <a:xfrm>
              <a:off x="7080457" y="4917878"/>
              <a:ext cx="16690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Fell in love</a:t>
              </a:r>
            </a:p>
            <a:p>
              <a:pPr algn="ctr"/>
              <a:r>
                <a:rPr lang="en-GB" sz="1600" dirty="0"/>
                <a:t>2019</a:t>
              </a:r>
            </a:p>
          </p:txBody>
        </p:sp>
        <p:sp>
          <p:nvSpPr>
            <p:cNvPr id="31" name="Heart 30">
              <a:extLst>
                <a:ext uri="{FF2B5EF4-FFF2-40B4-BE49-F238E27FC236}">
                  <a16:creationId xmlns:a16="http://schemas.microsoft.com/office/drawing/2014/main" id="{409206B1-3874-7EA2-E122-BA6F48418A4B}"/>
                </a:ext>
              </a:extLst>
            </p:cNvPr>
            <p:cNvSpPr/>
            <p:nvPr/>
          </p:nvSpPr>
          <p:spPr>
            <a:xfrm>
              <a:off x="7296154" y="4692771"/>
              <a:ext cx="1237632" cy="1078764"/>
            </a:xfrm>
            <a:prstGeom prst="hear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2124089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37CD5-BBB0-BC94-73E5-826D47CB1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5D4B42-8832-F2B1-A578-D1C8388A865B}"/>
              </a:ext>
            </a:extLst>
          </p:cNvPr>
          <p:cNvSpPr txBox="1"/>
          <p:nvPr/>
        </p:nvSpPr>
        <p:spPr>
          <a:xfrm>
            <a:off x="3658215" y="58992"/>
            <a:ext cx="4875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– (non tanto)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05BCEB3-B348-25FD-0239-286C90343249}"/>
              </a:ext>
            </a:extLst>
          </p:cNvPr>
          <p:cNvGrpSpPr/>
          <p:nvPr/>
        </p:nvGrpSpPr>
        <p:grpSpPr>
          <a:xfrm>
            <a:off x="3196713" y="1006601"/>
            <a:ext cx="5798574" cy="584775"/>
            <a:chOff x="3196713" y="1006601"/>
            <a:chExt cx="5798574" cy="58477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7669A2B-AF6B-0BA2-1850-F34E58396842}"/>
                </a:ext>
              </a:extLst>
            </p:cNvPr>
            <p:cNvSpPr txBox="1"/>
            <p:nvPr/>
          </p:nvSpPr>
          <p:spPr>
            <a:xfrm>
              <a:off x="3196713" y="1006601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Liceo</a:t>
              </a:r>
              <a:r>
                <a:rPr lang="en-GB" sz="1600" dirty="0"/>
                <a:t> </a:t>
              </a:r>
              <a:r>
                <a:rPr lang="en-GB" sz="1600" dirty="0" err="1"/>
                <a:t>Scientifico</a:t>
              </a:r>
              <a:r>
                <a:rPr lang="en-GB" sz="1600" dirty="0"/>
                <a:t> A. Einstein – </a:t>
              </a:r>
              <a:r>
                <a:rPr lang="en-GB" sz="1600" dirty="0" err="1"/>
                <a:t>Classe</a:t>
              </a:r>
              <a:r>
                <a:rPr lang="en-GB" sz="1600" dirty="0"/>
                <a:t> D, </a:t>
              </a:r>
              <a:r>
                <a:rPr lang="en-GB" sz="1600" dirty="0" err="1"/>
                <a:t>Bilinguismo</a:t>
              </a:r>
              <a:r>
                <a:rPr lang="en-GB" sz="1600" dirty="0"/>
                <a:t>: </a:t>
              </a:r>
              <a:r>
                <a:rPr lang="en-GB" sz="1600" dirty="0" err="1"/>
                <a:t>Francese</a:t>
              </a:r>
              <a:endParaRPr lang="en-GB" sz="1600" dirty="0"/>
            </a:p>
            <a:p>
              <a:pPr algn="ctr"/>
              <a:r>
                <a:rPr lang="en-GB" sz="1600" dirty="0"/>
                <a:t>Rimini, 2005-2010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890B458-064E-804C-BF91-1A7A12F74C10}"/>
                </a:ext>
              </a:extLst>
            </p:cNvPr>
            <p:cNvSpPr/>
            <p:nvPr/>
          </p:nvSpPr>
          <p:spPr>
            <a:xfrm>
              <a:off x="3196713" y="1006601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82AF8BF-2753-D6E5-AD89-5CF6F83BCF32}"/>
              </a:ext>
            </a:extLst>
          </p:cNvPr>
          <p:cNvGrpSpPr/>
          <p:nvPr/>
        </p:nvGrpSpPr>
        <p:grpSpPr>
          <a:xfrm>
            <a:off x="3196712" y="1933764"/>
            <a:ext cx="5798575" cy="584775"/>
            <a:chOff x="3196712" y="1933764"/>
            <a:chExt cx="5798575" cy="58477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8742551-474B-EFC7-DC93-E339F382BB52}"/>
                </a:ext>
              </a:extLst>
            </p:cNvPr>
            <p:cNvSpPr txBox="1"/>
            <p:nvPr/>
          </p:nvSpPr>
          <p:spPr>
            <a:xfrm>
              <a:off x="3196713" y="1933764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LT </a:t>
              </a:r>
              <a:r>
                <a:rPr lang="en-GB" sz="1600" dirty="0" err="1"/>
                <a:t>Astronomia</a:t>
              </a:r>
              <a:endParaRPr lang="en-GB" sz="1600" dirty="0"/>
            </a:p>
            <a:p>
              <a:pPr algn="ctr"/>
              <a:r>
                <a:rPr lang="en-GB" sz="1600" dirty="0"/>
                <a:t>Bologna, 2010- Marzo 2014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EE8FDD9-4F98-4C60-A0A5-B738526E7DC0}"/>
                </a:ext>
              </a:extLst>
            </p:cNvPr>
            <p:cNvSpPr/>
            <p:nvPr/>
          </p:nvSpPr>
          <p:spPr>
            <a:xfrm>
              <a:off x="3196712" y="194084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E3347D4-2FDA-6B0B-E4FF-D64DA0377565}"/>
              </a:ext>
            </a:extLst>
          </p:cNvPr>
          <p:cNvGrpSpPr/>
          <p:nvPr/>
        </p:nvGrpSpPr>
        <p:grpSpPr>
          <a:xfrm>
            <a:off x="3196711" y="2840822"/>
            <a:ext cx="5798576" cy="598661"/>
            <a:chOff x="3196711" y="2840822"/>
            <a:chExt cx="5798576" cy="5986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34E91E9-BAE1-4A89-36E9-7238D063DDDA}"/>
                </a:ext>
              </a:extLst>
            </p:cNvPr>
            <p:cNvSpPr txBox="1"/>
            <p:nvPr/>
          </p:nvSpPr>
          <p:spPr>
            <a:xfrm>
              <a:off x="3196713" y="285470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Alma Mater </a:t>
              </a:r>
              <a:r>
                <a:rPr lang="en-GB" sz="1600" dirty="0" err="1"/>
                <a:t>Studiorium</a:t>
              </a:r>
              <a:r>
                <a:rPr lang="en-GB" sz="1600" dirty="0"/>
                <a:t> – LM </a:t>
              </a:r>
              <a:r>
                <a:rPr lang="en-GB" sz="1600" dirty="0" err="1"/>
                <a:t>Astrofisica</a:t>
              </a:r>
              <a:r>
                <a:rPr lang="en-GB" sz="1600" dirty="0"/>
                <a:t> e </a:t>
              </a:r>
              <a:r>
                <a:rPr lang="en-GB" sz="1600" dirty="0" err="1"/>
                <a:t>Cosmologia</a:t>
              </a:r>
              <a:endParaRPr lang="en-GB" sz="1600" dirty="0"/>
            </a:p>
            <a:p>
              <a:pPr algn="ctr"/>
              <a:r>
                <a:rPr lang="en-GB" sz="1600" dirty="0"/>
                <a:t>Bologna, Marzo 2014 – Marzo 2017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120B9FE-854D-1B3B-A091-81C2F155E466}"/>
                </a:ext>
              </a:extLst>
            </p:cNvPr>
            <p:cNvSpPr/>
            <p:nvPr/>
          </p:nvSpPr>
          <p:spPr>
            <a:xfrm>
              <a:off x="3196711" y="2840822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5293BA1-AEF4-F171-045E-5FF8EBB83878}"/>
              </a:ext>
            </a:extLst>
          </p:cNvPr>
          <p:cNvGrpSpPr/>
          <p:nvPr/>
        </p:nvGrpSpPr>
        <p:grpSpPr>
          <a:xfrm>
            <a:off x="297424" y="3686143"/>
            <a:ext cx="5798576" cy="584775"/>
            <a:chOff x="3196711" y="3775652"/>
            <a:chExt cx="5798576" cy="58477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62DDE16-EEB9-04F7-E03D-B2F792C8B45E}"/>
                </a:ext>
              </a:extLst>
            </p:cNvPr>
            <p:cNvSpPr txBox="1"/>
            <p:nvPr/>
          </p:nvSpPr>
          <p:spPr>
            <a:xfrm>
              <a:off x="3196713" y="3775652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PhD in Computer Science</a:t>
              </a:r>
            </a:p>
            <a:p>
              <a:pPr algn="ctr"/>
              <a:r>
                <a:rPr lang="en-GB" sz="1600" dirty="0"/>
                <a:t>Birmingham, Settembre 2017 – </a:t>
              </a:r>
              <a:r>
                <a:rPr lang="en-GB" sz="1600" dirty="0" err="1"/>
                <a:t>Luglio</a:t>
              </a:r>
              <a:r>
                <a:rPr lang="en-GB" sz="1600" dirty="0"/>
                <a:t> 2021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B087671-D674-7977-17F1-030B4CC041C5}"/>
                </a:ext>
              </a:extLst>
            </p:cNvPr>
            <p:cNvSpPr/>
            <p:nvPr/>
          </p:nvSpPr>
          <p:spPr>
            <a:xfrm>
              <a:off x="3196711" y="3786134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76DF476-7E46-5E84-278B-54C1AAAE433E}"/>
              </a:ext>
            </a:extLst>
          </p:cNvPr>
          <p:cNvGrpSpPr/>
          <p:nvPr/>
        </p:nvGrpSpPr>
        <p:grpSpPr>
          <a:xfrm>
            <a:off x="610827" y="4774692"/>
            <a:ext cx="5798577" cy="589663"/>
            <a:chOff x="3196710" y="4702815"/>
            <a:chExt cx="5798577" cy="58966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CA197B9-3652-5F35-CDF4-43C39934EDC4}"/>
                </a:ext>
              </a:extLst>
            </p:cNvPr>
            <p:cNvSpPr txBox="1"/>
            <p:nvPr/>
          </p:nvSpPr>
          <p:spPr>
            <a:xfrm>
              <a:off x="3196713" y="4702815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</a:t>
              </a:r>
              <a:r>
                <a:rPr lang="en-GB" sz="1600" dirty="0" err="1"/>
                <a:t>PostDoc</a:t>
              </a:r>
              <a:r>
                <a:rPr lang="en-GB" sz="1600" dirty="0"/>
                <a:t> Computer Science</a:t>
              </a:r>
            </a:p>
            <a:p>
              <a:pPr algn="ctr"/>
              <a:r>
                <a:rPr lang="en-GB" sz="1600" dirty="0"/>
                <a:t>Birmingham, </a:t>
              </a:r>
              <a:r>
                <a:rPr lang="en-GB" sz="1600" dirty="0" err="1"/>
                <a:t>Dicembre</a:t>
              </a:r>
              <a:r>
                <a:rPr lang="en-GB" sz="1600" dirty="0"/>
                <a:t> 2020 – </a:t>
              </a:r>
              <a:r>
                <a:rPr lang="en-GB" sz="1600" dirty="0" err="1"/>
                <a:t>Dicembre</a:t>
              </a:r>
              <a:r>
                <a:rPr lang="en-GB" sz="1600" dirty="0"/>
                <a:t> 2021 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32F5F75-6C81-2A32-3D23-D8EE3FDF5F50}"/>
                </a:ext>
              </a:extLst>
            </p:cNvPr>
            <p:cNvSpPr/>
            <p:nvPr/>
          </p:nvSpPr>
          <p:spPr>
            <a:xfrm>
              <a:off x="3196710" y="4728669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41B171E-15A1-26CA-0FE5-5CCAF85A5EEF}"/>
              </a:ext>
            </a:extLst>
          </p:cNvPr>
          <p:cNvGrpSpPr/>
          <p:nvPr/>
        </p:nvGrpSpPr>
        <p:grpSpPr>
          <a:xfrm>
            <a:off x="3157379" y="5889095"/>
            <a:ext cx="5798577" cy="584775"/>
            <a:chOff x="3196710" y="5629978"/>
            <a:chExt cx="5798577" cy="58477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DFC747E-BFC6-77C7-41B9-B9D92791AADF}"/>
                </a:ext>
              </a:extLst>
            </p:cNvPr>
            <p:cNvSpPr txBox="1"/>
            <p:nvPr/>
          </p:nvSpPr>
          <p:spPr>
            <a:xfrm>
              <a:off x="3196713" y="5629978"/>
              <a:ext cx="5798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University of Birmingham – </a:t>
              </a:r>
              <a:r>
                <a:rPr lang="en-GB" sz="1600" dirty="0" err="1"/>
                <a:t>PostDoc</a:t>
              </a:r>
              <a:r>
                <a:rPr lang="en-GB" sz="1600" dirty="0"/>
                <a:t> Computer Science</a:t>
              </a:r>
            </a:p>
            <a:p>
              <a:pPr algn="ctr"/>
              <a:r>
                <a:rPr lang="en-GB" sz="1600" dirty="0"/>
                <a:t>Birmingham, </a:t>
              </a:r>
              <a:r>
                <a:rPr lang="en-GB" sz="1600" dirty="0" err="1"/>
                <a:t>Dicembre</a:t>
              </a:r>
              <a:r>
                <a:rPr lang="en-GB" sz="1600" dirty="0"/>
                <a:t> 2021 – </a:t>
              </a:r>
              <a:r>
                <a:rPr lang="en-GB" sz="1600" dirty="0" err="1"/>
                <a:t>Dicembre</a:t>
              </a:r>
              <a:r>
                <a:rPr lang="en-GB" sz="1600" dirty="0"/>
                <a:t> 2024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0DAEB8-DB2E-6FB0-2F05-7B80AEFA7E33}"/>
                </a:ext>
              </a:extLst>
            </p:cNvPr>
            <p:cNvSpPr/>
            <p:nvPr/>
          </p:nvSpPr>
          <p:spPr>
            <a:xfrm>
              <a:off x="3196710" y="5634866"/>
              <a:ext cx="5652319" cy="56380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BEDC3276-E12D-AC59-A0F8-4810F3E2CE9B}"/>
              </a:ext>
            </a:extLst>
          </p:cNvPr>
          <p:cNvCxnSpPr/>
          <p:nvPr/>
        </p:nvCxnSpPr>
        <p:spPr>
          <a:xfrm flipH="1">
            <a:off x="6022872" y="157041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430CDDB-57DA-7A0B-4B39-492422922A85}"/>
              </a:ext>
            </a:extLst>
          </p:cNvPr>
          <p:cNvCxnSpPr/>
          <p:nvPr/>
        </p:nvCxnSpPr>
        <p:spPr>
          <a:xfrm flipH="1">
            <a:off x="6027172" y="2480870"/>
            <a:ext cx="1" cy="370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332F181-15DC-843D-DC2A-BE5FD7F15A60}"/>
              </a:ext>
            </a:extLst>
          </p:cNvPr>
          <p:cNvGrpSpPr/>
          <p:nvPr/>
        </p:nvGrpSpPr>
        <p:grpSpPr>
          <a:xfrm>
            <a:off x="6535994" y="3828654"/>
            <a:ext cx="5358580" cy="584775"/>
            <a:chOff x="6833420" y="3952568"/>
            <a:chExt cx="5358580" cy="58477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140B79C-F3D9-B01D-B5E0-042F02D58554}"/>
                </a:ext>
              </a:extLst>
            </p:cNvPr>
            <p:cNvSpPr txBox="1"/>
            <p:nvPr/>
          </p:nvSpPr>
          <p:spPr>
            <a:xfrm>
              <a:off x="6833420" y="3952568"/>
              <a:ext cx="53585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 err="1"/>
                <a:t>Istituto</a:t>
              </a:r>
              <a:r>
                <a:rPr lang="en-GB" sz="1600" dirty="0"/>
                <a:t> Musicale </a:t>
              </a:r>
              <a:r>
                <a:rPr lang="en-GB" sz="1600" dirty="0" err="1"/>
                <a:t>Pareggiato</a:t>
              </a:r>
              <a:r>
                <a:rPr lang="en-GB" sz="1600" dirty="0"/>
                <a:t> G. </a:t>
              </a:r>
              <a:r>
                <a:rPr lang="en-GB" sz="1600" dirty="0" err="1"/>
                <a:t>Lettimi</a:t>
              </a:r>
              <a:r>
                <a:rPr lang="en-GB" sz="1600" dirty="0"/>
                <a:t> – Diploma in Tromba</a:t>
              </a:r>
            </a:p>
            <a:p>
              <a:pPr algn="ctr"/>
              <a:r>
                <a:rPr lang="en-GB" sz="1600" dirty="0"/>
                <a:t>Rimini – Marzo 2018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1EBA76A-E0D4-D387-3224-C39988037DAC}"/>
                </a:ext>
              </a:extLst>
            </p:cNvPr>
            <p:cNvSpPr/>
            <p:nvPr/>
          </p:nvSpPr>
          <p:spPr>
            <a:xfrm>
              <a:off x="6833420" y="3952568"/>
              <a:ext cx="5358580" cy="563809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7BFD2A6-EB6F-F92E-4C64-D6153B35C8CA}"/>
              </a:ext>
            </a:extLst>
          </p:cNvPr>
          <p:cNvGrpSpPr/>
          <p:nvPr/>
        </p:nvGrpSpPr>
        <p:grpSpPr>
          <a:xfrm>
            <a:off x="7080457" y="4564955"/>
            <a:ext cx="1669026" cy="1078764"/>
            <a:chOff x="7080457" y="4692771"/>
            <a:chExt cx="1669026" cy="107876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F0FD38D-0107-B407-F8CB-10B47C57AC3A}"/>
                </a:ext>
              </a:extLst>
            </p:cNvPr>
            <p:cNvSpPr txBox="1"/>
            <p:nvPr/>
          </p:nvSpPr>
          <p:spPr>
            <a:xfrm>
              <a:off x="7080457" y="4917878"/>
              <a:ext cx="16690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Fell in love</a:t>
              </a:r>
            </a:p>
            <a:p>
              <a:pPr algn="ctr"/>
              <a:r>
                <a:rPr lang="en-GB" sz="1600" dirty="0"/>
                <a:t>2019</a:t>
              </a:r>
            </a:p>
          </p:txBody>
        </p:sp>
        <p:sp>
          <p:nvSpPr>
            <p:cNvPr id="31" name="Heart 30">
              <a:extLst>
                <a:ext uri="{FF2B5EF4-FFF2-40B4-BE49-F238E27FC236}">
                  <a16:creationId xmlns:a16="http://schemas.microsoft.com/office/drawing/2014/main" id="{601B91CB-185B-64A1-03AD-19A6C118FA8C}"/>
                </a:ext>
              </a:extLst>
            </p:cNvPr>
            <p:cNvSpPr/>
            <p:nvPr/>
          </p:nvSpPr>
          <p:spPr>
            <a:xfrm>
              <a:off x="7296154" y="4692771"/>
              <a:ext cx="1237632" cy="1078764"/>
            </a:xfrm>
            <a:prstGeom prst="hear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ED3091C-86D2-3E37-9F00-EB9B3575E58E}"/>
              </a:ext>
            </a:extLst>
          </p:cNvPr>
          <p:cNvGrpSpPr/>
          <p:nvPr/>
        </p:nvGrpSpPr>
        <p:grpSpPr>
          <a:xfrm>
            <a:off x="8849030" y="5395106"/>
            <a:ext cx="1669026" cy="1078764"/>
            <a:chOff x="7081687" y="4692771"/>
            <a:chExt cx="1669026" cy="107876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EF06DF6-AA85-5AAF-15C8-C78016194920}"/>
                </a:ext>
              </a:extLst>
            </p:cNvPr>
            <p:cNvSpPr txBox="1"/>
            <p:nvPr/>
          </p:nvSpPr>
          <p:spPr>
            <a:xfrm>
              <a:off x="7081687" y="4939765"/>
              <a:ext cx="16690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Got married</a:t>
              </a:r>
            </a:p>
            <a:p>
              <a:pPr algn="ctr"/>
              <a:r>
                <a:rPr lang="en-GB" sz="1600" dirty="0"/>
                <a:t>2022</a:t>
              </a:r>
            </a:p>
          </p:txBody>
        </p:sp>
        <p:sp>
          <p:nvSpPr>
            <p:cNvPr id="35" name="Heart 34">
              <a:extLst>
                <a:ext uri="{FF2B5EF4-FFF2-40B4-BE49-F238E27FC236}">
                  <a16:creationId xmlns:a16="http://schemas.microsoft.com/office/drawing/2014/main" id="{37B9CAC4-CD3D-2076-BB42-BDF34B3CEC45}"/>
                </a:ext>
              </a:extLst>
            </p:cNvPr>
            <p:cNvSpPr/>
            <p:nvPr/>
          </p:nvSpPr>
          <p:spPr>
            <a:xfrm>
              <a:off x="7296154" y="4692771"/>
              <a:ext cx="1237632" cy="1078764"/>
            </a:xfrm>
            <a:prstGeom prst="hear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5715478-5B21-BC15-12BB-11F0D1CB90AE}"/>
              </a:ext>
            </a:extLst>
          </p:cNvPr>
          <p:cNvGrpSpPr/>
          <p:nvPr/>
        </p:nvGrpSpPr>
        <p:grpSpPr>
          <a:xfrm>
            <a:off x="10561076" y="5428111"/>
            <a:ext cx="1669026" cy="1078764"/>
            <a:chOff x="7080457" y="4692771"/>
            <a:chExt cx="1669026" cy="107876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4033EF1-8EEF-465E-C071-50E0E5D60BDE}"/>
                </a:ext>
              </a:extLst>
            </p:cNvPr>
            <p:cNvSpPr txBox="1"/>
            <p:nvPr/>
          </p:nvSpPr>
          <p:spPr>
            <a:xfrm>
              <a:off x="7080457" y="4918211"/>
              <a:ext cx="16690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Father</a:t>
              </a:r>
            </a:p>
            <a:p>
              <a:pPr algn="ctr"/>
              <a:r>
                <a:rPr lang="en-GB" sz="1600" dirty="0"/>
                <a:t>2023</a:t>
              </a:r>
            </a:p>
          </p:txBody>
        </p:sp>
        <p:sp>
          <p:nvSpPr>
            <p:cNvPr id="38" name="Heart 37">
              <a:extLst>
                <a:ext uri="{FF2B5EF4-FFF2-40B4-BE49-F238E27FC236}">
                  <a16:creationId xmlns:a16="http://schemas.microsoft.com/office/drawing/2014/main" id="{5542E0C8-558D-620B-BC70-C282612AA238}"/>
                </a:ext>
              </a:extLst>
            </p:cNvPr>
            <p:cNvSpPr/>
            <p:nvPr/>
          </p:nvSpPr>
          <p:spPr>
            <a:xfrm>
              <a:off x="7296154" y="4692771"/>
              <a:ext cx="1237632" cy="1078764"/>
            </a:xfrm>
            <a:prstGeom prst="hear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6917834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32D92-CC8E-C5A0-7CA8-6CC240999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5536244-D294-7EE9-503B-1E415F2391C0}"/>
              </a:ext>
            </a:extLst>
          </p:cNvPr>
          <p:cNvSpPr txBox="1"/>
          <p:nvPr/>
        </p:nvSpPr>
        <p:spPr>
          <a:xfrm>
            <a:off x="3658215" y="58992"/>
            <a:ext cx="4875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Il </a:t>
            </a:r>
            <a:r>
              <a:rPr lang="en-GB" sz="2400" dirty="0" err="1"/>
              <a:t>mio</a:t>
            </a:r>
            <a:r>
              <a:rPr lang="en-GB" sz="2400" dirty="0"/>
              <a:t> </a:t>
            </a:r>
            <a:r>
              <a:rPr lang="en-GB" sz="2400" dirty="0" err="1"/>
              <a:t>percorso</a:t>
            </a:r>
            <a:r>
              <a:rPr lang="en-GB" sz="2400" dirty="0"/>
              <a:t> – (non tanto) </a:t>
            </a:r>
            <a:r>
              <a:rPr lang="en-GB" sz="2400" dirty="0" err="1"/>
              <a:t>lineare</a:t>
            </a:r>
            <a:endParaRPr lang="en-GB" sz="2400" dirty="0"/>
          </a:p>
        </p:txBody>
      </p:sp>
      <p:pic>
        <p:nvPicPr>
          <p:cNvPr id="25" name="Picture 24" descr="A purple and white chat bubble&#10;&#10;Description automatically generated">
            <a:extLst>
              <a:ext uri="{FF2B5EF4-FFF2-40B4-BE49-F238E27FC236}">
                <a16:creationId xmlns:a16="http://schemas.microsoft.com/office/drawing/2014/main" id="{3B066D5B-0EEE-3092-1A07-F32C46988E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81" y="0"/>
            <a:ext cx="45718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30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3825</Words>
  <Application>Microsoft Office PowerPoint</Application>
  <PresentationFormat>Widescreen</PresentationFormat>
  <Paragraphs>294</Paragraphs>
  <Slides>36</Slides>
  <Notes>36</Notes>
  <HiddenSlides>0</HiddenSlides>
  <MMClips>3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Aptos</vt:lpstr>
      <vt:lpstr>Aptos Display</vt:lpstr>
      <vt:lpstr>Arial</vt:lpstr>
      <vt:lpstr>NimbusRomNo9L-Regu</vt:lpstr>
      <vt:lpstr>Office Theme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 Canducci</dc:creator>
  <cp:lastModifiedBy>Marco Canducci</cp:lastModifiedBy>
  <cp:revision>5</cp:revision>
  <dcterms:created xsi:type="dcterms:W3CDTF">2024-02-13T18:29:37Z</dcterms:created>
  <dcterms:modified xsi:type="dcterms:W3CDTF">2024-02-16T08:58:19Z</dcterms:modified>
</cp:coreProperties>
</file>